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sldIdLst>
    <p:sldId id="256" r:id="rId5"/>
    <p:sldId id="311" r:id="rId6"/>
    <p:sldId id="323" r:id="rId7"/>
    <p:sldId id="330" r:id="rId8"/>
    <p:sldId id="332" r:id="rId9"/>
    <p:sldId id="314" r:id="rId10"/>
    <p:sldId id="503" r:id="rId11"/>
    <p:sldId id="495" r:id="rId12"/>
    <p:sldId id="331" r:id="rId13"/>
    <p:sldId id="531" r:id="rId14"/>
    <p:sldId id="532" r:id="rId15"/>
    <p:sldId id="533" r:id="rId16"/>
    <p:sldId id="537" r:id="rId17"/>
    <p:sldId id="534" r:id="rId18"/>
    <p:sldId id="536" r:id="rId19"/>
    <p:sldId id="260" r:id="rId20"/>
    <p:sldId id="539" r:id="rId21"/>
    <p:sldId id="504" r:id="rId22"/>
    <p:sldId id="542" r:id="rId23"/>
    <p:sldId id="545" r:id="rId24"/>
    <p:sldId id="505" r:id="rId25"/>
    <p:sldId id="263" r:id="rId26"/>
    <p:sldId id="502" r:id="rId27"/>
    <p:sldId id="506" r:id="rId28"/>
    <p:sldId id="512" r:id="rId29"/>
    <p:sldId id="508" r:id="rId30"/>
    <p:sldId id="509" r:id="rId31"/>
    <p:sldId id="394" r:id="rId32"/>
    <p:sldId id="526" r:id="rId33"/>
    <p:sldId id="511" r:id="rId34"/>
    <p:sldId id="513" r:id="rId35"/>
    <p:sldId id="519" r:id="rId36"/>
    <p:sldId id="315" r:id="rId37"/>
    <p:sldId id="52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718"/>
  </p:normalViewPr>
  <p:slideViewPr>
    <p:cSldViewPr snapToGrid="0">
      <p:cViewPr varScale="1">
        <p:scale>
          <a:sx n="90" d="100"/>
          <a:sy n="90" d="100"/>
        </p:scale>
        <p:origin x="576" y="78"/>
      </p:cViewPr>
      <p:guideLst/>
    </p:cSldViewPr>
  </p:slideViewPr>
  <p:notesTextViewPr>
    <p:cViewPr>
      <p:scale>
        <a:sx n="1" d="1"/>
        <a:sy n="1" d="1"/>
      </p:scale>
      <p:origin x="0" y="0"/>
    </p:cViewPr>
  </p:notesTextViewPr>
  <p:sorterViewPr>
    <p:cViewPr>
      <p:scale>
        <a:sx n="126" d="100"/>
        <a:sy n="12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2194AD-BC1D-40A5-8061-74ED970CF0EC}" type="doc">
      <dgm:prSet loTypeId="urn:microsoft.com/office/officeart/2016/7/layout/HexagonTimeline" loCatId="process" qsTypeId="urn:microsoft.com/office/officeart/2005/8/quickstyle/simple4" qsCatId="simple" csTypeId="urn:microsoft.com/office/officeart/2005/8/colors/accent2_1" csCatId="accent2" phldr="1"/>
      <dgm:spPr/>
      <dgm:t>
        <a:bodyPr/>
        <a:lstStyle/>
        <a:p>
          <a:endParaRPr lang="en-US"/>
        </a:p>
      </dgm:t>
    </dgm:pt>
    <dgm:pt modelId="{470436C2-AB8C-44D2-A601-D202EF28CAB9}">
      <dgm:prSet custT="1"/>
      <dgm:spPr>
        <a:solidFill>
          <a:schemeClr val="accent1">
            <a:lumMod val="40000"/>
            <a:lumOff val="60000"/>
          </a:schemeClr>
        </a:solidFill>
        <a:ln w="12700">
          <a:solidFill>
            <a:schemeClr val="accent4">
              <a:lumMod val="50000"/>
            </a:schemeClr>
          </a:solidFill>
        </a:ln>
      </dgm:spPr>
      <dgm:t>
        <a:bodyPr/>
        <a:lstStyle/>
        <a:p>
          <a:r>
            <a:rPr lang="en-US" sz="1600" dirty="0">
              <a:latin typeface="Bahnschrift SemiBold SemiConden" panose="020B0502040204020203" pitchFamily="34" charset="0"/>
            </a:rPr>
            <a:t>July  </a:t>
          </a:r>
        </a:p>
      </dgm:t>
    </dgm:pt>
    <dgm:pt modelId="{5730B730-F013-48B6-BBEF-5A501064EB00}" type="parTrans" cxnId="{F942B8C5-7323-42C5-81E3-24148E3D8472}">
      <dgm:prSet/>
      <dgm:spPr/>
      <dgm:t>
        <a:bodyPr/>
        <a:lstStyle/>
        <a:p>
          <a:endParaRPr lang="en-US"/>
        </a:p>
      </dgm:t>
    </dgm:pt>
    <dgm:pt modelId="{2125FE7A-30E1-4461-8054-0105ED556DC5}" type="sibTrans" cxnId="{F942B8C5-7323-42C5-81E3-24148E3D8472}">
      <dgm:prSet/>
      <dgm:spPr/>
      <dgm:t>
        <a:bodyPr/>
        <a:lstStyle/>
        <a:p>
          <a:endParaRPr lang="en-US"/>
        </a:p>
      </dgm:t>
    </dgm:pt>
    <dgm:pt modelId="{FA711432-52FF-449A-96AC-E9B964DAEC35}">
      <dgm:prSet custT="1"/>
      <dgm:spPr/>
      <dgm:t>
        <a:bodyPr/>
        <a:lstStyle/>
        <a:p>
          <a:r>
            <a:rPr lang="en-US" sz="1400" dirty="0">
              <a:effectLst>
                <a:outerShdw blurRad="38100" dist="38100" dir="2700000" algn="tl">
                  <a:srgbClr val="000000">
                    <a:alpha val="43137"/>
                  </a:srgbClr>
                </a:outerShdw>
              </a:effectLst>
              <a:latin typeface="+mn-lt"/>
            </a:rPr>
            <a:t>The yearly STE(A)M School Designation program opens for registration via the link provided on a weekly briefing. </a:t>
          </a:r>
        </a:p>
      </dgm:t>
    </dgm:pt>
    <dgm:pt modelId="{548254CE-91A1-47E3-A412-38531D7A795D}" type="parTrans" cxnId="{517CB325-62EC-4E0E-91C0-0C1B58BB5F0A}">
      <dgm:prSet/>
      <dgm:spPr/>
      <dgm:t>
        <a:bodyPr/>
        <a:lstStyle/>
        <a:p>
          <a:endParaRPr lang="en-US"/>
        </a:p>
      </dgm:t>
    </dgm:pt>
    <dgm:pt modelId="{C416A550-A52D-406F-B186-5FDD3F472F71}" type="sibTrans" cxnId="{517CB325-62EC-4E0E-91C0-0C1B58BB5F0A}">
      <dgm:prSet/>
      <dgm:spPr/>
      <dgm:t>
        <a:bodyPr/>
        <a:lstStyle/>
        <a:p>
          <a:endParaRPr lang="en-US"/>
        </a:p>
      </dgm:t>
    </dgm:pt>
    <dgm:pt modelId="{784C4D9C-6BD9-46A6-818E-2F9E32A0005D}">
      <dgm:prSet custT="1"/>
      <dgm:spPr>
        <a:solidFill>
          <a:schemeClr val="accent1">
            <a:lumMod val="40000"/>
            <a:lumOff val="60000"/>
          </a:schemeClr>
        </a:solidFill>
        <a:ln w="12700">
          <a:solidFill>
            <a:schemeClr val="accent4">
              <a:lumMod val="50000"/>
            </a:schemeClr>
          </a:solidFill>
        </a:ln>
      </dgm:spPr>
      <dgm:t>
        <a:bodyPr/>
        <a:lstStyle/>
        <a:p>
          <a:pPr>
            <a:lnSpc>
              <a:spcPct val="100000"/>
            </a:lnSpc>
            <a:spcAft>
              <a:spcPts val="0"/>
            </a:spcAft>
          </a:pPr>
          <a:r>
            <a:rPr lang="en-US" sz="1100" b="1" dirty="0">
              <a:latin typeface="Montserrat" panose="00000500000000000000" pitchFamily="2" charset="0"/>
            </a:rPr>
            <a:t>October 31</a:t>
          </a:r>
          <a:r>
            <a:rPr lang="en-US" sz="1100" b="1" baseline="30000" dirty="0">
              <a:latin typeface="Montserrat" panose="00000500000000000000" pitchFamily="2" charset="0"/>
            </a:rPr>
            <a:t>st</a:t>
          </a:r>
          <a:r>
            <a:rPr lang="en-US" sz="1100" b="1" dirty="0">
              <a:latin typeface="Montserrat" panose="00000500000000000000" pitchFamily="2" charset="0"/>
            </a:rPr>
            <a:t> </a:t>
          </a:r>
        </a:p>
        <a:p>
          <a:pPr>
            <a:lnSpc>
              <a:spcPct val="100000"/>
            </a:lnSpc>
            <a:spcAft>
              <a:spcPts val="0"/>
            </a:spcAft>
          </a:pPr>
          <a:r>
            <a:rPr lang="en-US" sz="1100" b="1" dirty="0">
              <a:latin typeface="Montserrat" panose="00000500000000000000" pitchFamily="2" charset="0"/>
            </a:rPr>
            <a:t>(2</a:t>
          </a:r>
          <a:r>
            <a:rPr lang="en-US" sz="1100" b="1" baseline="30000" dirty="0">
              <a:latin typeface="Montserrat" panose="00000500000000000000" pitchFamily="2" charset="0"/>
            </a:rPr>
            <a:t>nd</a:t>
          </a:r>
          <a:r>
            <a:rPr lang="en-US" sz="1100" b="1" dirty="0">
              <a:latin typeface="Montserrat" panose="00000500000000000000" pitchFamily="2" charset="0"/>
            </a:rPr>
            <a:t> Quarter</a:t>
          </a:r>
          <a:r>
            <a:rPr lang="en-US" sz="1400" dirty="0">
              <a:latin typeface="Bahnschrift SemiBold SemiConden" panose="020B0502040204020203" pitchFamily="34" charset="0"/>
            </a:rPr>
            <a:t>)</a:t>
          </a:r>
        </a:p>
      </dgm:t>
    </dgm:pt>
    <dgm:pt modelId="{8A955203-16FE-4E4A-A198-0745DE545A9D}" type="parTrans" cxnId="{46802EFC-9BBB-47EF-8ED9-9055FA2CDFB1}">
      <dgm:prSet/>
      <dgm:spPr/>
      <dgm:t>
        <a:bodyPr/>
        <a:lstStyle/>
        <a:p>
          <a:endParaRPr lang="en-US"/>
        </a:p>
      </dgm:t>
    </dgm:pt>
    <dgm:pt modelId="{C821C06E-AE69-427E-BAC3-DD095C5F5DE2}" type="sibTrans" cxnId="{46802EFC-9BBB-47EF-8ED9-9055FA2CDFB1}">
      <dgm:prSet/>
      <dgm:spPr/>
      <dgm:t>
        <a:bodyPr/>
        <a:lstStyle/>
        <a:p>
          <a:endParaRPr lang="en-US"/>
        </a:p>
      </dgm:t>
    </dgm:pt>
    <dgm:pt modelId="{D0A82FB8-1752-4D6F-8410-65D45BE9561E}">
      <dgm:prSet custT="1"/>
      <dgm:spPr/>
      <dgm:t>
        <a:bodyPr/>
        <a:lstStyle/>
        <a:p>
          <a:r>
            <a:rPr lang="en-US" sz="1600" dirty="0">
              <a:effectLst>
                <a:outerShdw blurRad="38100" dist="38100" dir="2700000" algn="tl">
                  <a:srgbClr val="000000">
                    <a:alpha val="43137"/>
                  </a:srgbClr>
                </a:outerShdw>
              </a:effectLst>
              <a:latin typeface="+mn-lt"/>
            </a:rPr>
            <a:t>The STE(A)M School Designation visits begin. </a:t>
          </a:r>
        </a:p>
      </dgm:t>
    </dgm:pt>
    <dgm:pt modelId="{61919C9B-67C1-4818-8B22-371F0349AF0B}" type="parTrans" cxnId="{652564C5-1C9F-4165-825D-2B5E369E9B08}">
      <dgm:prSet/>
      <dgm:spPr/>
      <dgm:t>
        <a:bodyPr/>
        <a:lstStyle/>
        <a:p>
          <a:endParaRPr lang="en-US"/>
        </a:p>
      </dgm:t>
    </dgm:pt>
    <dgm:pt modelId="{BC71044F-3945-4433-9507-0F1DA1FDC91A}" type="sibTrans" cxnId="{652564C5-1C9F-4165-825D-2B5E369E9B08}">
      <dgm:prSet/>
      <dgm:spPr/>
      <dgm:t>
        <a:bodyPr/>
        <a:lstStyle/>
        <a:p>
          <a:endParaRPr lang="en-US"/>
        </a:p>
      </dgm:t>
    </dgm:pt>
    <dgm:pt modelId="{2B69C150-C962-46ED-A032-6DFF25CF63C4}">
      <dgm:prSet custT="1"/>
      <dgm:spPr>
        <a:solidFill>
          <a:schemeClr val="accent1">
            <a:lumMod val="40000"/>
            <a:lumOff val="60000"/>
          </a:schemeClr>
        </a:solidFill>
        <a:ln w="12700">
          <a:solidFill>
            <a:schemeClr val="accent4">
              <a:lumMod val="50000"/>
            </a:schemeClr>
          </a:solidFill>
        </a:ln>
      </dgm:spPr>
      <dgm:t>
        <a:bodyPr/>
        <a:lstStyle/>
        <a:p>
          <a:r>
            <a:rPr lang="en-US" sz="1200" b="1" dirty="0">
              <a:latin typeface="Montserrat" panose="00000500000000000000" pitchFamily="2" charset="0"/>
            </a:rPr>
            <a:t>June</a:t>
          </a:r>
        </a:p>
      </dgm:t>
    </dgm:pt>
    <dgm:pt modelId="{985FED35-869E-42B1-BCFA-A365B4BDACEE}" type="parTrans" cxnId="{32E6360B-3755-4D38-8AB6-CAC505AB303E}">
      <dgm:prSet/>
      <dgm:spPr/>
      <dgm:t>
        <a:bodyPr/>
        <a:lstStyle/>
        <a:p>
          <a:endParaRPr lang="en-US"/>
        </a:p>
      </dgm:t>
    </dgm:pt>
    <dgm:pt modelId="{C2F2AFDD-9240-4783-9934-D9D85FC72453}" type="sibTrans" cxnId="{32E6360B-3755-4D38-8AB6-CAC505AB303E}">
      <dgm:prSet/>
      <dgm:spPr/>
      <dgm:t>
        <a:bodyPr/>
        <a:lstStyle/>
        <a:p>
          <a:endParaRPr lang="en-US"/>
        </a:p>
      </dgm:t>
    </dgm:pt>
    <dgm:pt modelId="{F8C565CB-F02F-49DD-8F1A-E2D32306B445}">
      <dgm:prSet custT="1"/>
      <dgm:spPr/>
      <dgm:t>
        <a:bodyPr/>
        <a:lstStyle/>
        <a:p>
          <a:r>
            <a:rPr lang="en-US" sz="1600" b="0" dirty="0">
              <a:effectLst>
                <a:outerShdw blurRad="38100" dist="38100" dir="2700000" algn="tl">
                  <a:srgbClr val="000000">
                    <a:alpha val="43137"/>
                  </a:srgbClr>
                </a:outerShdw>
              </a:effectLst>
              <a:latin typeface="+mn-lt"/>
            </a:rPr>
            <a:t>The STE(A)M School Designation program closes, and the adjudication process begins</a:t>
          </a:r>
          <a:r>
            <a:rPr lang="en-US" sz="1200" b="0" dirty="0">
              <a:effectLst>
                <a:outerShdw blurRad="38100" dist="38100" dir="2700000" algn="tl">
                  <a:srgbClr val="000000">
                    <a:alpha val="43137"/>
                  </a:srgbClr>
                </a:outerShdw>
              </a:effectLst>
              <a:latin typeface="Montserrat" panose="00000500000000000000" pitchFamily="2" charset="0"/>
            </a:rPr>
            <a:t>.  </a:t>
          </a:r>
        </a:p>
      </dgm:t>
    </dgm:pt>
    <dgm:pt modelId="{116086E4-3DA2-4410-9B39-9F62847B9BDE}" type="parTrans" cxnId="{ADD64242-AC47-4D8E-B6CF-E68B6EBBE21C}">
      <dgm:prSet/>
      <dgm:spPr/>
      <dgm:t>
        <a:bodyPr/>
        <a:lstStyle/>
        <a:p>
          <a:endParaRPr lang="en-US"/>
        </a:p>
      </dgm:t>
    </dgm:pt>
    <dgm:pt modelId="{CF4455B3-6B7C-4013-9023-23B5421D7AF5}" type="sibTrans" cxnId="{ADD64242-AC47-4D8E-B6CF-E68B6EBBE21C}">
      <dgm:prSet/>
      <dgm:spPr/>
      <dgm:t>
        <a:bodyPr/>
        <a:lstStyle/>
        <a:p>
          <a:endParaRPr lang="en-US"/>
        </a:p>
      </dgm:t>
    </dgm:pt>
    <dgm:pt modelId="{CF9C7F8B-ACA5-4AF8-A08B-0E80CF03A32B}" type="pres">
      <dgm:prSet presAssocID="{B52194AD-BC1D-40A5-8061-74ED970CF0EC}" presName="Name0" presStyleCnt="0">
        <dgm:presLayoutVars>
          <dgm:chMax/>
          <dgm:chPref/>
          <dgm:animLvl val="lvl"/>
        </dgm:presLayoutVars>
      </dgm:prSet>
      <dgm:spPr/>
    </dgm:pt>
    <dgm:pt modelId="{33687FA3-D696-4D05-A921-E657360E9153}" type="pres">
      <dgm:prSet presAssocID="{470436C2-AB8C-44D2-A601-D202EF28CAB9}" presName="composite" presStyleCnt="0"/>
      <dgm:spPr/>
    </dgm:pt>
    <dgm:pt modelId="{28B7E585-1DEC-4555-8326-DC322CE6A0D9}" type="pres">
      <dgm:prSet presAssocID="{470436C2-AB8C-44D2-A601-D202EF28CAB9}" presName="Parent1" presStyleLbl="alignNode1" presStyleIdx="0" presStyleCnt="3" custScaleX="107646">
        <dgm:presLayoutVars>
          <dgm:chMax val="1"/>
          <dgm:chPref val="1"/>
          <dgm:bulletEnabled val="1"/>
        </dgm:presLayoutVars>
      </dgm:prSet>
      <dgm:spPr/>
    </dgm:pt>
    <dgm:pt modelId="{E6B3F149-FD9C-4184-B517-50DE17DC9F42}" type="pres">
      <dgm:prSet presAssocID="{470436C2-AB8C-44D2-A601-D202EF28CAB9}" presName="Childtext1" presStyleLbl="revTx" presStyleIdx="0" presStyleCnt="3">
        <dgm:presLayoutVars>
          <dgm:chMax val="0"/>
          <dgm:chPref val="0"/>
          <dgm:bulletEnabled/>
        </dgm:presLayoutVars>
      </dgm:prSet>
      <dgm:spPr/>
    </dgm:pt>
    <dgm:pt modelId="{9A3567F5-3505-4A84-B150-84541A114DAE}" type="pres">
      <dgm:prSet presAssocID="{470436C2-AB8C-44D2-A601-D202EF28CAB9}" presName="ConnectLine" presStyleLbl="sibTrans1D1" presStyleIdx="0" presStyleCnt="3"/>
      <dgm:spPr>
        <a:noFill/>
        <a:ln w="12700" cap="flat" cmpd="sng" algn="ctr">
          <a:solidFill>
            <a:schemeClr val="tx1"/>
          </a:solidFill>
          <a:prstDash val="dash"/>
        </a:ln>
        <a:effectLst/>
      </dgm:spPr>
    </dgm:pt>
    <dgm:pt modelId="{3C2BEDA3-A6CB-4551-9245-20E856721676}" type="pres">
      <dgm:prSet presAssocID="{470436C2-AB8C-44D2-A601-D202EF28CAB9}" presName="ConnectLineEnd" presStyleLbl="node1" presStyleIdx="0" presStyleCnt="3"/>
      <dgm:spPr>
        <a:solidFill>
          <a:schemeClr val="tx1"/>
        </a:solidFill>
      </dgm:spPr>
    </dgm:pt>
    <dgm:pt modelId="{C300CFD9-A852-4630-9F5A-D9052EC40FAA}" type="pres">
      <dgm:prSet presAssocID="{470436C2-AB8C-44D2-A601-D202EF28CAB9}" presName="EmptyPane" presStyleCnt="0"/>
      <dgm:spPr/>
    </dgm:pt>
    <dgm:pt modelId="{89A522A2-C968-4BB0-AA0D-5C276045D013}" type="pres">
      <dgm:prSet presAssocID="{2125FE7A-30E1-4461-8054-0105ED556DC5}" presName="spaceBetweenRectangles" presStyleLbl="fgAcc1" presStyleIdx="0" presStyleCnt="2"/>
      <dgm:spPr>
        <a:ln>
          <a:solidFill>
            <a:schemeClr val="tx1"/>
          </a:solidFill>
        </a:ln>
      </dgm:spPr>
    </dgm:pt>
    <dgm:pt modelId="{3F8C7F44-0E39-4E64-AFA3-81ED9F564258}" type="pres">
      <dgm:prSet presAssocID="{784C4D9C-6BD9-46A6-818E-2F9E32A0005D}" presName="composite" presStyleCnt="0"/>
      <dgm:spPr/>
    </dgm:pt>
    <dgm:pt modelId="{8EAC610B-FC2D-4E66-A096-2E23A75E8CE6}" type="pres">
      <dgm:prSet presAssocID="{784C4D9C-6BD9-46A6-818E-2F9E32A0005D}" presName="Parent1" presStyleLbl="alignNode1" presStyleIdx="1" presStyleCnt="3">
        <dgm:presLayoutVars>
          <dgm:chMax val="1"/>
          <dgm:chPref val="1"/>
          <dgm:bulletEnabled val="1"/>
        </dgm:presLayoutVars>
      </dgm:prSet>
      <dgm:spPr/>
    </dgm:pt>
    <dgm:pt modelId="{4EBF67CA-7B13-4FE6-A5D4-F2B5DBB8EF10}" type="pres">
      <dgm:prSet presAssocID="{784C4D9C-6BD9-46A6-818E-2F9E32A0005D}" presName="Childtext1" presStyleLbl="revTx" presStyleIdx="1" presStyleCnt="3">
        <dgm:presLayoutVars>
          <dgm:chMax val="0"/>
          <dgm:chPref val="0"/>
          <dgm:bulletEnabled/>
        </dgm:presLayoutVars>
      </dgm:prSet>
      <dgm:spPr/>
    </dgm:pt>
    <dgm:pt modelId="{EF2BCF49-D21A-4CE2-AE95-81209766FB18}" type="pres">
      <dgm:prSet presAssocID="{784C4D9C-6BD9-46A6-818E-2F9E32A0005D}" presName="ConnectLine" presStyleLbl="sibTrans1D1" presStyleIdx="1" presStyleCnt="3"/>
      <dgm:spPr>
        <a:noFill/>
        <a:ln w="12700" cap="flat" cmpd="sng" algn="ctr">
          <a:solidFill>
            <a:schemeClr val="tx1"/>
          </a:solidFill>
          <a:prstDash val="dash"/>
        </a:ln>
        <a:effectLst/>
      </dgm:spPr>
    </dgm:pt>
    <dgm:pt modelId="{0CC65804-80E2-457A-A25B-A52705EE142F}" type="pres">
      <dgm:prSet presAssocID="{784C4D9C-6BD9-46A6-818E-2F9E32A0005D}" presName="ConnectLineEnd" presStyleLbl="node1" presStyleIdx="1" presStyleCnt="3"/>
      <dgm:spPr>
        <a:solidFill>
          <a:schemeClr val="tx1"/>
        </a:solidFill>
      </dgm:spPr>
    </dgm:pt>
    <dgm:pt modelId="{004F0C39-4635-43A3-8A4E-EA640B51ABF7}" type="pres">
      <dgm:prSet presAssocID="{784C4D9C-6BD9-46A6-818E-2F9E32A0005D}" presName="EmptyPane" presStyleCnt="0"/>
      <dgm:spPr/>
    </dgm:pt>
    <dgm:pt modelId="{61A8C36E-8A1B-40F2-AED1-4DCA68BADEF4}" type="pres">
      <dgm:prSet presAssocID="{C821C06E-AE69-427E-BAC3-DD095C5F5DE2}" presName="spaceBetweenRectangles" presStyleLbl="fgAcc1" presStyleIdx="1" presStyleCnt="2"/>
      <dgm:spPr>
        <a:ln>
          <a:solidFill>
            <a:schemeClr val="tx1"/>
          </a:solidFill>
        </a:ln>
      </dgm:spPr>
    </dgm:pt>
    <dgm:pt modelId="{25653124-9BAA-4AE1-8304-AA26FB2E3F53}" type="pres">
      <dgm:prSet presAssocID="{2B69C150-C962-46ED-A032-6DFF25CF63C4}" presName="composite" presStyleCnt="0"/>
      <dgm:spPr/>
    </dgm:pt>
    <dgm:pt modelId="{218458F2-C6C1-4CA1-95FD-E5E7768E5C6B}" type="pres">
      <dgm:prSet presAssocID="{2B69C150-C962-46ED-A032-6DFF25CF63C4}" presName="Parent1" presStyleLbl="alignNode1" presStyleIdx="2" presStyleCnt="3">
        <dgm:presLayoutVars>
          <dgm:chMax val="1"/>
          <dgm:chPref val="1"/>
          <dgm:bulletEnabled val="1"/>
        </dgm:presLayoutVars>
      </dgm:prSet>
      <dgm:spPr/>
    </dgm:pt>
    <dgm:pt modelId="{5401E5BC-5137-49E4-9201-53966AC64854}" type="pres">
      <dgm:prSet presAssocID="{2B69C150-C962-46ED-A032-6DFF25CF63C4}" presName="Childtext1" presStyleLbl="revTx" presStyleIdx="2" presStyleCnt="3">
        <dgm:presLayoutVars>
          <dgm:chMax val="0"/>
          <dgm:chPref val="0"/>
          <dgm:bulletEnabled/>
        </dgm:presLayoutVars>
      </dgm:prSet>
      <dgm:spPr/>
    </dgm:pt>
    <dgm:pt modelId="{74850E5A-A27F-4C49-B524-9BDA42FD5C7E}" type="pres">
      <dgm:prSet presAssocID="{2B69C150-C962-46ED-A032-6DFF25CF63C4}" presName="ConnectLine" presStyleLbl="sibTrans1D1" presStyleIdx="2" presStyleCnt="3"/>
      <dgm:spPr>
        <a:noFill/>
        <a:ln w="12700" cap="flat" cmpd="sng" algn="ctr">
          <a:solidFill>
            <a:schemeClr val="tx1"/>
          </a:solidFill>
          <a:prstDash val="dash"/>
        </a:ln>
        <a:effectLst/>
      </dgm:spPr>
    </dgm:pt>
    <dgm:pt modelId="{59A7864F-BA2A-4DE3-9F4E-36E9E79426E5}" type="pres">
      <dgm:prSet presAssocID="{2B69C150-C962-46ED-A032-6DFF25CF63C4}" presName="ConnectLineEnd" presStyleLbl="node1" presStyleIdx="2" presStyleCnt="3"/>
      <dgm:spPr>
        <a:solidFill>
          <a:schemeClr val="tx1"/>
        </a:solidFill>
      </dgm:spPr>
    </dgm:pt>
    <dgm:pt modelId="{EC21299B-726A-4025-B88D-0937A475202F}" type="pres">
      <dgm:prSet presAssocID="{2B69C150-C962-46ED-A032-6DFF25CF63C4}" presName="EmptyPane" presStyleCnt="0"/>
      <dgm:spPr/>
    </dgm:pt>
  </dgm:ptLst>
  <dgm:cxnLst>
    <dgm:cxn modelId="{32E6360B-3755-4D38-8AB6-CAC505AB303E}" srcId="{B52194AD-BC1D-40A5-8061-74ED970CF0EC}" destId="{2B69C150-C962-46ED-A032-6DFF25CF63C4}" srcOrd="2" destOrd="0" parTransId="{985FED35-869E-42B1-BCFA-A365B4BDACEE}" sibTransId="{C2F2AFDD-9240-4783-9934-D9D85FC72453}"/>
    <dgm:cxn modelId="{E68B4513-2346-4BC4-A736-5E30B7B2BE9E}" type="presOf" srcId="{D0A82FB8-1752-4D6F-8410-65D45BE9561E}" destId="{4EBF67CA-7B13-4FE6-A5D4-F2B5DBB8EF10}" srcOrd="0" destOrd="0" presId="urn:microsoft.com/office/officeart/2016/7/layout/HexagonTimeline"/>
    <dgm:cxn modelId="{517CB325-62EC-4E0E-91C0-0C1B58BB5F0A}" srcId="{470436C2-AB8C-44D2-A601-D202EF28CAB9}" destId="{FA711432-52FF-449A-96AC-E9B964DAEC35}" srcOrd="0" destOrd="0" parTransId="{548254CE-91A1-47E3-A412-38531D7A795D}" sibTransId="{C416A550-A52D-406F-B186-5FDD3F472F71}"/>
    <dgm:cxn modelId="{ADD64242-AC47-4D8E-B6CF-E68B6EBBE21C}" srcId="{2B69C150-C962-46ED-A032-6DFF25CF63C4}" destId="{F8C565CB-F02F-49DD-8F1A-E2D32306B445}" srcOrd="0" destOrd="0" parTransId="{116086E4-3DA2-4410-9B39-9F62847B9BDE}" sibTransId="{CF4455B3-6B7C-4013-9023-23B5421D7AF5}"/>
    <dgm:cxn modelId="{53019453-0969-41D9-8CC8-44ED82421A39}" type="presOf" srcId="{B52194AD-BC1D-40A5-8061-74ED970CF0EC}" destId="{CF9C7F8B-ACA5-4AF8-A08B-0E80CF03A32B}" srcOrd="0" destOrd="0" presId="urn:microsoft.com/office/officeart/2016/7/layout/HexagonTimeline"/>
    <dgm:cxn modelId="{FEB8B378-063C-43BD-B48F-8704453FCE39}" type="presOf" srcId="{F8C565CB-F02F-49DD-8F1A-E2D32306B445}" destId="{5401E5BC-5137-49E4-9201-53966AC64854}" srcOrd="0" destOrd="0" presId="urn:microsoft.com/office/officeart/2016/7/layout/HexagonTimeline"/>
    <dgm:cxn modelId="{4E11AE7D-60F8-4533-9F07-C8EED28647B2}" type="presOf" srcId="{FA711432-52FF-449A-96AC-E9B964DAEC35}" destId="{E6B3F149-FD9C-4184-B517-50DE17DC9F42}" srcOrd="0" destOrd="0" presId="urn:microsoft.com/office/officeart/2016/7/layout/HexagonTimeline"/>
    <dgm:cxn modelId="{7B132C82-C23B-42A3-ABBB-55E47E316820}" type="presOf" srcId="{784C4D9C-6BD9-46A6-818E-2F9E32A0005D}" destId="{8EAC610B-FC2D-4E66-A096-2E23A75E8CE6}" srcOrd="0" destOrd="0" presId="urn:microsoft.com/office/officeart/2016/7/layout/HexagonTimeline"/>
    <dgm:cxn modelId="{6FEBC895-0000-449D-9CFC-BE64F544A9B7}" type="presOf" srcId="{2B69C150-C962-46ED-A032-6DFF25CF63C4}" destId="{218458F2-C6C1-4CA1-95FD-E5E7768E5C6B}" srcOrd="0" destOrd="0" presId="urn:microsoft.com/office/officeart/2016/7/layout/HexagonTimeline"/>
    <dgm:cxn modelId="{A3808DBB-A8EC-4BF2-9D04-EECD876B6F64}" type="presOf" srcId="{470436C2-AB8C-44D2-A601-D202EF28CAB9}" destId="{28B7E585-1DEC-4555-8326-DC322CE6A0D9}" srcOrd="0" destOrd="0" presId="urn:microsoft.com/office/officeart/2016/7/layout/HexagonTimeline"/>
    <dgm:cxn modelId="{652564C5-1C9F-4165-825D-2B5E369E9B08}" srcId="{784C4D9C-6BD9-46A6-818E-2F9E32A0005D}" destId="{D0A82FB8-1752-4D6F-8410-65D45BE9561E}" srcOrd="0" destOrd="0" parTransId="{61919C9B-67C1-4818-8B22-371F0349AF0B}" sibTransId="{BC71044F-3945-4433-9507-0F1DA1FDC91A}"/>
    <dgm:cxn modelId="{F942B8C5-7323-42C5-81E3-24148E3D8472}" srcId="{B52194AD-BC1D-40A5-8061-74ED970CF0EC}" destId="{470436C2-AB8C-44D2-A601-D202EF28CAB9}" srcOrd="0" destOrd="0" parTransId="{5730B730-F013-48B6-BBEF-5A501064EB00}" sibTransId="{2125FE7A-30E1-4461-8054-0105ED556DC5}"/>
    <dgm:cxn modelId="{46802EFC-9BBB-47EF-8ED9-9055FA2CDFB1}" srcId="{B52194AD-BC1D-40A5-8061-74ED970CF0EC}" destId="{784C4D9C-6BD9-46A6-818E-2F9E32A0005D}" srcOrd="1" destOrd="0" parTransId="{8A955203-16FE-4E4A-A198-0745DE545A9D}" sibTransId="{C821C06E-AE69-427E-BAC3-DD095C5F5DE2}"/>
    <dgm:cxn modelId="{44ECAFA0-2169-46A1-8DEA-D62D887018A7}" type="presParOf" srcId="{CF9C7F8B-ACA5-4AF8-A08B-0E80CF03A32B}" destId="{33687FA3-D696-4D05-A921-E657360E9153}" srcOrd="0" destOrd="0" presId="urn:microsoft.com/office/officeart/2016/7/layout/HexagonTimeline"/>
    <dgm:cxn modelId="{460A7C98-D803-4727-A1DC-72EDEA07D4D6}" type="presParOf" srcId="{33687FA3-D696-4D05-A921-E657360E9153}" destId="{28B7E585-1DEC-4555-8326-DC322CE6A0D9}" srcOrd="0" destOrd="0" presId="urn:microsoft.com/office/officeart/2016/7/layout/HexagonTimeline"/>
    <dgm:cxn modelId="{E24777EC-6AC8-4377-B2D8-0D9493BDAB45}" type="presParOf" srcId="{33687FA3-D696-4D05-A921-E657360E9153}" destId="{E6B3F149-FD9C-4184-B517-50DE17DC9F42}" srcOrd="1" destOrd="0" presId="urn:microsoft.com/office/officeart/2016/7/layout/HexagonTimeline"/>
    <dgm:cxn modelId="{C6329462-37FF-4AFE-8912-32D76D759CD0}" type="presParOf" srcId="{33687FA3-D696-4D05-A921-E657360E9153}" destId="{9A3567F5-3505-4A84-B150-84541A114DAE}" srcOrd="2" destOrd="0" presId="urn:microsoft.com/office/officeart/2016/7/layout/HexagonTimeline"/>
    <dgm:cxn modelId="{45E52CEC-751D-4640-A2D6-3D5241A19C02}" type="presParOf" srcId="{33687FA3-D696-4D05-A921-E657360E9153}" destId="{3C2BEDA3-A6CB-4551-9245-20E856721676}" srcOrd="3" destOrd="0" presId="urn:microsoft.com/office/officeart/2016/7/layout/HexagonTimeline"/>
    <dgm:cxn modelId="{D72EBEDE-A9C4-4B81-BAAD-56F500EA7084}" type="presParOf" srcId="{33687FA3-D696-4D05-A921-E657360E9153}" destId="{C300CFD9-A852-4630-9F5A-D9052EC40FAA}" srcOrd="4" destOrd="0" presId="urn:microsoft.com/office/officeart/2016/7/layout/HexagonTimeline"/>
    <dgm:cxn modelId="{407A32A1-2F19-4BD8-B53F-D3A8FC036823}" type="presParOf" srcId="{CF9C7F8B-ACA5-4AF8-A08B-0E80CF03A32B}" destId="{89A522A2-C968-4BB0-AA0D-5C276045D013}" srcOrd="1" destOrd="0" presId="urn:microsoft.com/office/officeart/2016/7/layout/HexagonTimeline"/>
    <dgm:cxn modelId="{9D37C8CB-3E82-4C96-B28B-B407581E554F}" type="presParOf" srcId="{CF9C7F8B-ACA5-4AF8-A08B-0E80CF03A32B}" destId="{3F8C7F44-0E39-4E64-AFA3-81ED9F564258}" srcOrd="2" destOrd="0" presId="urn:microsoft.com/office/officeart/2016/7/layout/HexagonTimeline"/>
    <dgm:cxn modelId="{34E19442-60C1-40F9-A532-9F6088F823B7}" type="presParOf" srcId="{3F8C7F44-0E39-4E64-AFA3-81ED9F564258}" destId="{8EAC610B-FC2D-4E66-A096-2E23A75E8CE6}" srcOrd="0" destOrd="0" presId="urn:microsoft.com/office/officeart/2016/7/layout/HexagonTimeline"/>
    <dgm:cxn modelId="{ACCCCA10-412D-49F3-BDDE-7F2620822A4F}" type="presParOf" srcId="{3F8C7F44-0E39-4E64-AFA3-81ED9F564258}" destId="{4EBF67CA-7B13-4FE6-A5D4-F2B5DBB8EF10}" srcOrd="1" destOrd="0" presId="urn:microsoft.com/office/officeart/2016/7/layout/HexagonTimeline"/>
    <dgm:cxn modelId="{DE58CB4F-28A4-41A7-AD9D-0786C2CBE573}" type="presParOf" srcId="{3F8C7F44-0E39-4E64-AFA3-81ED9F564258}" destId="{EF2BCF49-D21A-4CE2-AE95-81209766FB18}" srcOrd="2" destOrd="0" presId="urn:microsoft.com/office/officeart/2016/7/layout/HexagonTimeline"/>
    <dgm:cxn modelId="{49F451C7-46F1-4D88-95C8-0EE862A46B8C}" type="presParOf" srcId="{3F8C7F44-0E39-4E64-AFA3-81ED9F564258}" destId="{0CC65804-80E2-457A-A25B-A52705EE142F}" srcOrd="3" destOrd="0" presId="urn:microsoft.com/office/officeart/2016/7/layout/HexagonTimeline"/>
    <dgm:cxn modelId="{6EC57F56-5F73-422F-A881-0737F4A8749F}" type="presParOf" srcId="{3F8C7F44-0E39-4E64-AFA3-81ED9F564258}" destId="{004F0C39-4635-43A3-8A4E-EA640B51ABF7}" srcOrd="4" destOrd="0" presId="urn:microsoft.com/office/officeart/2016/7/layout/HexagonTimeline"/>
    <dgm:cxn modelId="{010D9234-25DE-4A44-97EF-DB4F5DBC61F2}" type="presParOf" srcId="{CF9C7F8B-ACA5-4AF8-A08B-0E80CF03A32B}" destId="{61A8C36E-8A1B-40F2-AED1-4DCA68BADEF4}" srcOrd="3" destOrd="0" presId="urn:microsoft.com/office/officeart/2016/7/layout/HexagonTimeline"/>
    <dgm:cxn modelId="{8CCB8D40-E4B5-4972-BD51-A718E2557FB0}" type="presParOf" srcId="{CF9C7F8B-ACA5-4AF8-A08B-0E80CF03A32B}" destId="{25653124-9BAA-4AE1-8304-AA26FB2E3F53}" srcOrd="4" destOrd="0" presId="urn:microsoft.com/office/officeart/2016/7/layout/HexagonTimeline"/>
    <dgm:cxn modelId="{39B4A008-607F-4E02-BA02-B61B20CC491F}" type="presParOf" srcId="{25653124-9BAA-4AE1-8304-AA26FB2E3F53}" destId="{218458F2-C6C1-4CA1-95FD-E5E7768E5C6B}" srcOrd="0" destOrd="0" presId="urn:microsoft.com/office/officeart/2016/7/layout/HexagonTimeline"/>
    <dgm:cxn modelId="{B5EE1C41-7BF2-4595-8AD9-41F8F808BCFE}" type="presParOf" srcId="{25653124-9BAA-4AE1-8304-AA26FB2E3F53}" destId="{5401E5BC-5137-49E4-9201-53966AC64854}" srcOrd="1" destOrd="0" presId="urn:microsoft.com/office/officeart/2016/7/layout/HexagonTimeline"/>
    <dgm:cxn modelId="{DD7B6716-3267-4B0D-95F8-E6C8763DC697}" type="presParOf" srcId="{25653124-9BAA-4AE1-8304-AA26FB2E3F53}" destId="{74850E5A-A27F-4C49-B524-9BDA42FD5C7E}" srcOrd="2" destOrd="0" presId="urn:microsoft.com/office/officeart/2016/7/layout/HexagonTimeline"/>
    <dgm:cxn modelId="{7476A7B6-D3D8-479B-9A47-744FE27358A6}" type="presParOf" srcId="{25653124-9BAA-4AE1-8304-AA26FB2E3F53}" destId="{59A7864F-BA2A-4DE3-9F4E-36E9E79426E5}" srcOrd="3" destOrd="0" presId="urn:microsoft.com/office/officeart/2016/7/layout/HexagonTimeline"/>
    <dgm:cxn modelId="{917F477E-0683-4988-8DC4-6AC282324A2E}" type="presParOf" srcId="{25653124-9BAA-4AE1-8304-AA26FB2E3F53}" destId="{EC21299B-726A-4025-B88D-0937A475202F}"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21DF7A-88D1-439B-A9EA-31D76D6F0B59}"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D0E50D3E-5495-4A2B-A37C-11119C788F96}">
      <dgm:prSet custT="1"/>
      <dgm:spPr>
        <a:solidFill>
          <a:schemeClr val="accent1">
            <a:lumMod val="60000"/>
            <a:lumOff val="40000"/>
          </a:schemeClr>
        </a:solidFill>
      </dgm:spPr>
      <dgm:t>
        <a:bodyPr/>
        <a:lstStyle/>
        <a:p>
          <a:pPr algn="ctr"/>
          <a:r>
            <a:rPr lang="en-US" sz="2400" b="0" i="0" u="sng" dirty="0">
              <a:solidFill>
                <a:schemeClr val="tx1"/>
              </a:solidFill>
              <a:effectLst>
                <a:outerShdw blurRad="38100" dist="38100" dir="2700000" algn="tl">
                  <a:srgbClr val="000000">
                    <a:alpha val="43137"/>
                  </a:srgbClr>
                </a:outerShdw>
              </a:effectLst>
              <a:latin typeface="Nordique Inline" panose="00000500000000000000" pitchFamily="2" charset="0"/>
              <a:ea typeface="Gadugi" panose="020B0502040204020203" pitchFamily="34" charset="0"/>
            </a:rPr>
            <a:t>Transformation</a:t>
          </a:r>
          <a:endParaRPr lang="en-US" sz="2000" b="0" i="0" u="sng" dirty="0">
            <a:solidFill>
              <a:schemeClr val="tx1"/>
            </a:solidFill>
            <a:effectLst>
              <a:outerShdw blurRad="38100" dist="38100" dir="2700000" algn="tl">
                <a:srgbClr val="000000">
                  <a:alpha val="43137"/>
                </a:srgbClr>
              </a:outerShdw>
            </a:effectLst>
            <a:latin typeface="Nordique Inline" panose="00000500000000000000" pitchFamily="2" charset="0"/>
            <a:ea typeface="Gadugi" panose="020B0502040204020203" pitchFamily="34" charset="0"/>
          </a:endParaRPr>
        </a:p>
        <a:p>
          <a:pPr algn="ctr"/>
          <a:r>
            <a:rPr lang="en-US" sz="1800" b="1" i="1" u="sng" dirty="0">
              <a:solidFill>
                <a:schemeClr val="tx1"/>
              </a:solidFill>
              <a:latin typeface="+mn-lt"/>
              <a:ea typeface="Gadugi" panose="020B0502040204020203" pitchFamily="34" charset="0"/>
            </a:rPr>
            <a:t>(Grades 2-12)</a:t>
          </a:r>
          <a:endParaRPr lang="en-US" sz="1800" dirty="0">
            <a:solidFill>
              <a:schemeClr val="tx1"/>
            </a:solidFill>
            <a:latin typeface="+mn-lt"/>
            <a:ea typeface="Gadugi" panose="020B0502040204020203" pitchFamily="34" charset="0"/>
          </a:endParaRPr>
        </a:p>
        <a:p>
          <a:pPr algn="ctr">
            <a:buFont typeface="Courier New" panose="02070309020205020404" pitchFamily="49" charset="0"/>
            <a:buChar char="o"/>
          </a:pPr>
          <a:r>
            <a:rPr lang="en-US" sz="1800" b="1" i="1" u="sng" dirty="0">
              <a:solidFill>
                <a:schemeClr val="bg1"/>
              </a:solidFill>
              <a:highlight>
                <a:srgbClr val="0000FF"/>
              </a:highlight>
              <a:latin typeface="+mn-lt"/>
              <a:ea typeface="Gadugi" panose="020B0502040204020203" pitchFamily="34" charset="0"/>
            </a:rPr>
            <a:t>Modification</a:t>
          </a:r>
        </a:p>
        <a:p>
          <a:pPr algn="ctr">
            <a:buFont typeface="Courier New" panose="02070309020205020404" pitchFamily="49" charset="0"/>
            <a:buChar char="o"/>
          </a:pPr>
          <a:r>
            <a:rPr lang="en-US" sz="1800" b="1" i="1" dirty="0">
              <a:solidFill>
                <a:schemeClr val="tx1"/>
              </a:solidFill>
              <a:latin typeface="+mn-lt"/>
              <a:ea typeface="Gadugi" panose="020B0502040204020203" pitchFamily="34" charset="0"/>
            </a:rPr>
            <a:t>significant</a:t>
          </a:r>
          <a:r>
            <a:rPr lang="en-US" sz="1800" dirty="0">
              <a:solidFill>
                <a:schemeClr val="tx1"/>
              </a:solidFill>
              <a:latin typeface="+mn-lt"/>
              <a:ea typeface="Gadugi" panose="020B0502040204020203" pitchFamily="34" charset="0"/>
            </a:rPr>
            <a:t> task redesign.</a:t>
          </a:r>
        </a:p>
        <a:p>
          <a:pPr algn="ctr">
            <a:buFont typeface="Courier New" panose="02070309020205020404" pitchFamily="49" charset="0"/>
            <a:buChar char="o"/>
          </a:pPr>
          <a:r>
            <a:rPr lang="en-US" sz="1800" b="1" i="1" u="sng" dirty="0">
              <a:solidFill>
                <a:schemeClr val="bg1"/>
              </a:solidFill>
              <a:highlight>
                <a:srgbClr val="0000FF"/>
              </a:highlight>
              <a:latin typeface="+mn-lt"/>
              <a:ea typeface="Gadugi" panose="020B0502040204020203" pitchFamily="34" charset="0"/>
            </a:rPr>
            <a:t>Redefinition</a:t>
          </a:r>
        </a:p>
        <a:p>
          <a:pPr algn="ctr">
            <a:buFont typeface="Courier New" panose="02070309020205020404" pitchFamily="49" charset="0"/>
            <a:buChar char="o"/>
          </a:pPr>
          <a:r>
            <a:rPr lang="en-US" sz="1800" dirty="0">
              <a:solidFill>
                <a:schemeClr val="tx1"/>
              </a:solidFill>
              <a:latin typeface="+mn-lt"/>
              <a:ea typeface="Gadugi" panose="020B0502040204020203" pitchFamily="34" charset="0"/>
            </a:rPr>
            <a:t>creation of new tasks and </a:t>
          </a:r>
          <a:r>
            <a:rPr lang="en-US" sz="1800" b="1" i="1" dirty="0">
              <a:solidFill>
                <a:schemeClr val="tx1"/>
              </a:solidFill>
              <a:latin typeface="+mn-lt"/>
              <a:ea typeface="Gadugi" panose="020B0502040204020203" pitchFamily="34" charset="0"/>
            </a:rPr>
            <a:t>supplements</a:t>
          </a:r>
          <a:r>
            <a:rPr lang="en-US" sz="1800" dirty="0">
              <a:solidFill>
                <a:schemeClr val="tx1"/>
              </a:solidFill>
              <a:latin typeface="+mn-lt"/>
              <a:ea typeface="Gadugi" panose="020B0502040204020203" pitchFamily="34" charset="0"/>
            </a:rPr>
            <a:t> learning.</a:t>
          </a:r>
        </a:p>
      </dgm:t>
    </dgm:pt>
    <dgm:pt modelId="{74E256D5-05A5-48A4-BD67-73625C0FD34F}" type="sibTrans" cxnId="{FEED8316-5D18-4092-8C3D-257455C3882A}">
      <dgm:prSet/>
      <dgm:spPr/>
      <dgm:t>
        <a:bodyPr/>
        <a:lstStyle/>
        <a:p>
          <a:endParaRPr lang="en-US">
            <a:latin typeface="Bahnschrift SemiBold SemiConden" panose="020B0502040204020203" pitchFamily="34" charset="0"/>
            <a:cs typeface="Times New Roman" panose="02020603050405020304" pitchFamily="18" charset="0"/>
          </a:endParaRPr>
        </a:p>
      </dgm:t>
    </dgm:pt>
    <dgm:pt modelId="{7566ED54-DE61-4BB7-9CE9-B69AAA698864}" type="parTrans" cxnId="{FEED8316-5D18-4092-8C3D-257455C3882A}">
      <dgm:prSet/>
      <dgm:spPr/>
      <dgm:t>
        <a:bodyPr/>
        <a:lstStyle/>
        <a:p>
          <a:endParaRPr lang="en-US">
            <a:latin typeface="Bahnschrift SemiBold SemiConden" panose="020B0502040204020203" pitchFamily="34" charset="0"/>
            <a:cs typeface="Times New Roman" panose="02020603050405020304" pitchFamily="18" charset="0"/>
          </a:endParaRPr>
        </a:p>
      </dgm:t>
    </dgm:pt>
    <dgm:pt modelId="{6E52367B-06AE-415A-AE65-024083730A07}">
      <dgm:prSet custT="1"/>
      <dgm:spPr>
        <a:solidFill>
          <a:schemeClr val="accent1">
            <a:lumMod val="60000"/>
            <a:lumOff val="40000"/>
          </a:schemeClr>
        </a:solidFill>
      </dgm:spPr>
      <dgm:t>
        <a:bodyPr/>
        <a:lstStyle/>
        <a:p>
          <a:pPr algn="ctr"/>
          <a:r>
            <a:rPr lang="en-US" sz="2400" b="0" i="0" u="sng" dirty="0">
              <a:solidFill>
                <a:schemeClr val="tx1"/>
              </a:solidFill>
              <a:effectLst>
                <a:outerShdw blurRad="38100" dist="38100" dir="2700000" algn="tl">
                  <a:srgbClr val="000000">
                    <a:alpha val="43137"/>
                  </a:srgbClr>
                </a:outerShdw>
              </a:effectLst>
              <a:latin typeface="Nordique Inline" panose="00000500000000000000" pitchFamily="2" charset="0"/>
              <a:ea typeface="Gadugi" panose="020B0502040204020203" pitchFamily="34" charset="0"/>
            </a:rPr>
            <a:t>Enhancement</a:t>
          </a:r>
          <a:r>
            <a:rPr lang="en-US" sz="2000" b="1" i="1" u="sng" dirty="0">
              <a:solidFill>
                <a:schemeClr val="tx1"/>
              </a:solidFill>
              <a:latin typeface="Nordique Inline" panose="00000500000000000000" pitchFamily="2" charset="0"/>
              <a:ea typeface="Gadugi" panose="020B0502040204020203" pitchFamily="34" charset="0"/>
            </a:rPr>
            <a:t> </a:t>
          </a:r>
        </a:p>
        <a:p>
          <a:pPr algn="ctr"/>
          <a:r>
            <a:rPr lang="en-US" sz="1800" b="1" i="1" u="sng" dirty="0">
              <a:solidFill>
                <a:schemeClr val="tx1"/>
              </a:solidFill>
              <a:latin typeface="+mn-lt"/>
              <a:ea typeface="Gadugi" panose="020B0502040204020203" pitchFamily="34" charset="0"/>
            </a:rPr>
            <a:t>(Grades PreK -1)</a:t>
          </a:r>
          <a:endParaRPr lang="en-US" sz="1800" b="1" u="sng" dirty="0">
            <a:solidFill>
              <a:schemeClr val="tx1"/>
            </a:solidFill>
            <a:latin typeface="+mn-lt"/>
            <a:ea typeface="Gadugi" panose="020B0502040204020203" pitchFamily="34" charset="0"/>
          </a:endParaRPr>
        </a:p>
        <a:p>
          <a:pPr algn="ctr">
            <a:buFont typeface="Courier New" panose="02070309020205020404" pitchFamily="49" charset="0"/>
            <a:buChar char="o"/>
          </a:pPr>
          <a:r>
            <a:rPr lang="en-US" sz="1800" b="1" i="0" u="sng" dirty="0">
              <a:solidFill>
                <a:schemeClr val="bg1"/>
              </a:solidFill>
              <a:highlight>
                <a:srgbClr val="0000FF"/>
              </a:highlight>
              <a:latin typeface="+mn-lt"/>
              <a:ea typeface="Gadugi" panose="020B0502040204020203" pitchFamily="34" charset="0"/>
            </a:rPr>
            <a:t>Substitution</a:t>
          </a:r>
          <a:r>
            <a:rPr lang="en-US" sz="1800" dirty="0">
              <a:solidFill>
                <a:schemeClr val="tx1"/>
              </a:solidFill>
              <a:highlight>
                <a:srgbClr val="0000FF"/>
              </a:highlight>
              <a:latin typeface="+mn-lt"/>
              <a:ea typeface="Gadugi" panose="020B0502040204020203" pitchFamily="34" charset="0"/>
            </a:rPr>
            <a:t> </a:t>
          </a:r>
        </a:p>
        <a:p>
          <a:pPr algn="ctr">
            <a:buFont typeface="Courier New" panose="02070309020205020404" pitchFamily="49" charset="0"/>
            <a:buChar char="o"/>
          </a:pPr>
          <a:r>
            <a:rPr lang="en-US" sz="1800" b="1" i="1" dirty="0">
              <a:solidFill>
                <a:schemeClr val="tx1"/>
              </a:solidFill>
              <a:latin typeface="+mn-lt"/>
              <a:ea typeface="Gadugi" panose="020B0502040204020203" pitchFamily="34" charset="0"/>
            </a:rPr>
            <a:t>supplanting</a:t>
          </a:r>
          <a:r>
            <a:rPr lang="en-US" sz="1800" dirty="0">
              <a:solidFill>
                <a:schemeClr val="tx1"/>
              </a:solidFill>
              <a:latin typeface="+mn-lt"/>
              <a:ea typeface="Gadugi" panose="020B0502040204020203" pitchFamily="34" charset="0"/>
            </a:rPr>
            <a:t> a piece of paper with a computer.</a:t>
          </a:r>
          <a:endParaRPr lang="en-US" sz="1800" i="1" dirty="0">
            <a:solidFill>
              <a:schemeClr val="tx1"/>
            </a:solidFill>
            <a:latin typeface="+mn-lt"/>
            <a:ea typeface="Gadugi" panose="020B0502040204020203" pitchFamily="34" charset="0"/>
          </a:endParaRPr>
        </a:p>
        <a:p>
          <a:pPr algn="ctr">
            <a:buFont typeface="Courier New" panose="02070309020205020404" pitchFamily="49" charset="0"/>
            <a:buChar char="o"/>
          </a:pPr>
          <a:r>
            <a:rPr lang="en-US" sz="1800" b="1" u="sng" dirty="0">
              <a:solidFill>
                <a:schemeClr val="bg1"/>
              </a:solidFill>
              <a:highlight>
                <a:srgbClr val="0000FF"/>
              </a:highlight>
              <a:latin typeface="+mn-lt"/>
              <a:ea typeface="Gadugi" panose="020B0502040204020203" pitchFamily="34" charset="0"/>
            </a:rPr>
            <a:t>Augmentation</a:t>
          </a:r>
        </a:p>
        <a:p>
          <a:pPr algn="ctr">
            <a:buFont typeface="Courier New" panose="02070309020205020404" pitchFamily="49" charset="0"/>
            <a:buChar char="o"/>
          </a:pPr>
          <a:r>
            <a:rPr lang="en-US" sz="1800" b="1" i="1" dirty="0">
              <a:solidFill>
                <a:schemeClr val="tx1"/>
              </a:solidFill>
              <a:latin typeface="+mn-lt"/>
              <a:ea typeface="Gadugi" panose="020B0502040204020203" pitchFamily="34" charset="0"/>
            </a:rPr>
            <a:t>some</a:t>
          </a:r>
          <a:r>
            <a:rPr lang="en-US" sz="1800" dirty="0">
              <a:solidFill>
                <a:schemeClr val="tx1"/>
              </a:solidFill>
              <a:latin typeface="+mn-lt"/>
              <a:ea typeface="Gadugi" panose="020B0502040204020203" pitchFamily="34" charset="0"/>
            </a:rPr>
            <a:t> functional improvement.</a:t>
          </a:r>
        </a:p>
      </dgm:t>
    </dgm:pt>
    <dgm:pt modelId="{F8D57374-30E4-4E56-857A-472533F7A3B1}" type="sibTrans" cxnId="{4C078690-7848-4C45-AE62-821165CC1366}">
      <dgm:prSet/>
      <dgm:spPr/>
      <dgm:t>
        <a:bodyPr/>
        <a:lstStyle/>
        <a:p>
          <a:endParaRPr lang="en-US">
            <a:latin typeface="Bahnschrift SemiBold SemiConden" panose="020B0502040204020203" pitchFamily="34" charset="0"/>
            <a:cs typeface="Times New Roman" panose="02020603050405020304" pitchFamily="18" charset="0"/>
          </a:endParaRPr>
        </a:p>
      </dgm:t>
    </dgm:pt>
    <dgm:pt modelId="{211195D5-20B1-4345-BD02-CE38637DFB4D}" type="parTrans" cxnId="{4C078690-7848-4C45-AE62-821165CC1366}">
      <dgm:prSet/>
      <dgm:spPr/>
      <dgm:t>
        <a:bodyPr/>
        <a:lstStyle/>
        <a:p>
          <a:endParaRPr lang="en-US">
            <a:latin typeface="Bahnschrift SemiBold SemiConden" panose="020B0502040204020203" pitchFamily="34" charset="0"/>
            <a:cs typeface="Times New Roman" panose="02020603050405020304" pitchFamily="18" charset="0"/>
          </a:endParaRPr>
        </a:p>
      </dgm:t>
    </dgm:pt>
    <dgm:pt modelId="{0F57C92A-B20E-49FC-A1E0-F068CA5D1A19}" type="pres">
      <dgm:prSet presAssocID="{4421DF7A-88D1-439B-A9EA-31D76D6F0B59}" presName="Name0" presStyleCnt="0">
        <dgm:presLayoutVars>
          <dgm:dir/>
          <dgm:animLvl val="lvl"/>
          <dgm:resizeHandles val="exact"/>
        </dgm:presLayoutVars>
      </dgm:prSet>
      <dgm:spPr/>
    </dgm:pt>
    <dgm:pt modelId="{4E76B068-FCEA-4D18-8172-856542A8B3A7}" type="pres">
      <dgm:prSet presAssocID="{6E52367B-06AE-415A-AE65-024083730A07}" presName="linNode" presStyleCnt="0"/>
      <dgm:spPr/>
    </dgm:pt>
    <dgm:pt modelId="{723E0941-225C-46A1-A393-896994DADBA6}" type="pres">
      <dgm:prSet presAssocID="{6E52367B-06AE-415A-AE65-024083730A07}" presName="parentText" presStyleLbl="node1" presStyleIdx="0" presStyleCnt="2" custScaleX="192378" custScaleY="36184" custLinFactNeighborX="12699" custLinFactNeighborY="-15491">
        <dgm:presLayoutVars>
          <dgm:chMax val="1"/>
          <dgm:bulletEnabled val="1"/>
        </dgm:presLayoutVars>
      </dgm:prSet>
      <dgm:spPr/>
    </dgm:pt>
    <dgm:pt modelId="{D9711E4D-4719-4FCB-BBFC-11BB78C7B530}" type="pres">
      <dgm:prSet presAssocID="{F8D57374-30E4-4E56-857A-472533F7A3B1}" presName="sp" presStyleCnt="0"/>
      <dgm:spPr/>
    </dgm:pt>
    <dgm:pt modelId="{1937C177-AA30-4B0E-9349-EF3F26CFAFB2}" type="pres">
      <dgm:prSet presAssocID="{D0E50D3E-5495-4A2B-A37C-11119C788F96}" presName="linNode" presStyleCnt="0"/>
      <dgm:spPr/>
    </dgm:pt>
    <dgm:pt modelId="{E99D3EAC-4F84-4975-850C-33208ADEC938}" type="pres">
      <dgm:prSet presAssocID="{D0E50D3E-5495-4A2B-A37C-11119C788F96}" presName="parentText" presStyleLbl="node1" presStyleIdx="1" presStyleCnt="2" custScaleX="194730" custScaleY="35610" custLinFactNeighborX="13875" custLinFactNeighborY="-14273">
        <dgm:presLayoutVars>
          <dgm:chMax val="1"/>
          <dgm:bulletEnabled val="1"/>
        </dgm:presLayoutVars>
      </dgm:prSet>
      <dgm:spPr/>
    </dgm:pt>
  </dgm:ptLst>
  <dgm:cxnLst>
    <dgm:cxn modelId="{FEED8316-5D18-4092-8C3D-257455C3882A}" srcId="{4421DF7A-88D1-439B-A9EA-31D76D6F0B59}" destId="{D0E50D3E-5495-4A2B-A37C-11119C788F96}" srcOrd="1" destOrd="0" parTransId="{7566ED54-DE61-4BB7-9CE9-B69AAA698864}" sibTransId="{74E256D5-05A5-48A4-BD67-73625C0FD34F}"/>
    <dgm:cxn modelId="{CE5BC216-B17E-45B0-9AAC-374D5D67BC5E}" type="presOf" srcId="{D0E50D3E-5495-4A2B-A37C-11119C788F96}" destId="{E99D3EAC-4F84-4975-850C-33208ADEC938}" srcOrd="0" destOrd="0" presId="urn:microsoft.com/office/officeart/2005/8/layout/vList5"/>
    <dgm:cxn modelId="{1F70F933-85F8-4BA7-927F-DACC31F43740}" type="presOf" srcId="{6E52367B-06AE-415A-AE65-024083730A07}" destId="{723E0941-225C-46A1-A393-896994DADBA6}" srcOrd="0" destOrd="0" presId="urn:microsoft.com/office/officeart/2005/8/layout/vList5"/>
    <dgm:cxn modelId="{99B58169-52EA-496D-A522-78319C689C36}" type="presOf" srcId="{4421DF7A-88D1-439B-A9EA-31D76D6F0B59}" destId="{0F57C92A-B20E-49FC-A1E0-F068CA5D1A19}" srcOrd="0" destOrd="0" presId="urn:microsoft.com/office/officeart/2005/8/layout/vList5"/>
    <dgm:cxn modelId="{4C078690-7848-4C45-AE62-821165CC1366}" srcId="{4421DF7A-88D1-439B-A9EA-31D76D6F0B59}" destId="{6E52367B-06AE-415A-AE65-024083730A07}" srcOrd="0" destOrd="0" parTransId="{211195D5-20B1-4345-BD02-CE38637DFB4D}" sibTransId="{F8D57374-30E4-4E56-857A-472533F7A3B1}"/>
    <dgm:cxn modelId="{94C093A3-B744-4008-9C32-59EEDF544F6A}" type="presParOf" srcId="{0F57C92A-B20E-49FC-A1E0-F068CA5D1A19}" destId="{4E76B068-FCEA-4D18-8172-856542A8B3A7}" srcOrd="0" destOrd="0" presId="urn:microsoft.com/office/officeart/2005/8/layout/vList5"/>
    <dgm:cxn modelId="{CCC19EB0-5763-4872-863A-3E4A85366BFE}" type="presParOf" srcId="{4E76B068-FCEA-4D18-8172-856542A8B3A7}" destId="{723E0941-225C-46A1-A393-896994DADBA6}" srcOrd="0" destOrd="0" presId="urn:microsoft.com/office/officeart/2005/8/layout/vList5"/>
    <dgm:cxn modelId="{8BCAC99B-F655-4932-86F9-9C58F35C5DD9}" type="presParOf" srcId="{0F57C92A-B20E-49FC-A1E0-F068CA5D1A19}" destId="{D9711E4D-4719-4FCB-BBFC-11BB78C7B530}" srcOrd="1" destOrd="0" presId="urn:microsoft.com/office/officeart/2005/8/layout/vList5"/>
    <dgm:cxn modelId="{79D31521-B4AF-4BA0-9E3E-7D0D2B41D0D4}" type="presParOf" srcId="{0F57C92A-B20E-49FC-A1E0-F068CA5D1A19}" destId="{1937C177-AA30-4B0E-9349-EF3F26CFAFB2}" srcOrd="2" destOrd="0" presId="urn:microsoft.com/office/officeart/2005/8/layout/vList5"/>
    <dgm:cxn modelId="{C3A0B39D-3F01-4C97-8AC1-9FD8777AB407}" type="presParOf" srcId="{1937C177-AA30-4B0E-9349-EF3F26CFAFB2}" destId="{E99D3EAC-4F84-4975-850C-33208ADEC93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052AF-9A95-4E88-99DA-0B9051F4C894}" type="doc">
      <dgm:prSet loTypeId="urn:microsoft.com/office/officeart/2005/8/layout/process4" loCatId="process" qsTypeId="urn:microsoft.com/office/officeart/2005/8/quickstyle/simple3" qsCatId="simple" csTypeId="urn:microsoft.com/office/officeart/2005/8/colors/accent5_2" csCatId="accent5" phldr="1"/>
      <dgm:spPr/>
      <dgm:t>
        <a:bodyPr/>
        <a:lstStyle/>
        <a:p>
          <a:endParaRPr lang="en-US"/>
        </a:p>
      </dgm:t>
    </dgm:pt>
    <dgm:pt modelId="{4E164816-BF38-49C9-8B9D-0F353C26150E}">
      <dgm:prSet/>
      <dgm:spPr>
        <a:xfrm rot="10800000">
          <a:off x="0" y="2755"/>
          <a:ext cx="7745516" cy="3722118"/>
        </a:xfrm>
        <a:solidFill>
          <a:schemeClr val="accent1"/>
        </a:solidFill>
        <a:ln>
          <a:solidFill>
            <a:schemeClr val="tx1"/>
          </a:solidFill>
        </a:ln>
      </dgm:spPr>
      <dgm:t>
        <a:bodyPr/>
        <a:lstStyle/>
        <a:p>
          <a:r>
            <a:rPr lang="en-US" b="0" u="sng" dirty="0">
              <a:solidFill>
                <a:schemeClr val="accent2"/>
              </a:solidFill>
              <a:latin typeface="+mn-lt"/>
              <a:ea typeface="+mn-ea"/>
              <a:cs typeface="Cavolini" panose="03000502040302020204" pitchFamily="66" charset="0"/>
            </a:rPr>
            <a:t>Process Infusion (not in isolation)</a:t>
          </a:r>
          <a:r>
            <a:rPr lang="en-US" b="0" dirty="0">
              <a:solidFill>
                <a:schemeClr val="accent2"/>
              </a:solidFill>
              <a:latin typeface="+mn-lt"/>
              <a:ea typeface="+mn-ea"/>
              <a:cs typeface="Cavolini" panose="03000502040302020204" pitchFamily="66" charset="0"/>
            </a:rPr>
            <a:t>:</a:t>
          </a:r>
        </a:p>
      </dgm:t>
    </dgm:pt>
    <dgm:pt modelId="{FE5A1C6A-2D4A-41C5-B534-2BB34B5FAEF4}" type="parTrans" cxnId="{0DCC09EF-B631-43B7-A5CF-6D2F03AF7888}">
      <dgm:prSet/>
      <dgm:spPr/>
      <dgm:t>
        <a:bodyPr/>
        <a:lstStyle/>
        <a:p>
          <a:endParaRPr lang="en-US">
            <a:latin typeface="Bahnschrift SemiBold SemiConden" panose="020B0502040204020203" pitchFamily="34" charset="0"/>
            <a:cs typeface="Times New Roman" panose="02020603050405020304" pitchFamily="18" charset="0"/>
          </a:endParaRPr>
        </a:p>
      </dgm:t>
    </dgm:pt>
    <dgm:pt modelId="{5E69C2E8-556F-4F1A-8BEA-4BA7C5ABDEEA}" type="sibTrans" cxnId="{0DCC09EF-B631-43B7-A5CF-6D2F03AF7888}">
      <dgm:prSet/>
      <dgm:spPr/>
      <dgm:t>
        <a:bodyPr/>
        <a:lstStyle/>
        <a:p>
          <a:endParaRPr lang="en-US">
            <a:latin typeface="Bahnschrift SemiBold SemiConden" panose="020B0502040204020203" pitchFamily="34" charset="0"/>
            <a:cs typeface="Times New Roman" panose="02020603050405020304" pitchFamily="18" charset="0"/>
          </a:endParaRPr>
        </a:p>
      </dgm:t>
    </dgm:pt>
    <dgm:pt modelId="{9C3BDAAE-7E7F-410E-8E35-59883C49858C}">
      <dgm:prSet custT="1"/>
      <dgm:spPr>
        <a:xfrm>
          <a:off x="0" y="1321906"/>
          <a:ext cx="1289658" cy="1112913"/>
        </a:xfrm>
        <a:solidFill>
          <a:schemeClr val="accent4">
            <a:lumMod val="50000"/>
            <a:alpha val="90000"/>
          </a:schemeClr>
        </a:solidFill>
      </dgm:spPr>
      <dgm:t>
        <a:bodyPr/>
        <a:lstStyle/>
        <a:p>
          <a:pPr algn="ctr"/>
          <a:r>
            <a:rPr lang="en-US" sz="1400" b="0" dirty="0">
              <a:solidFill>
                <a:schemeClr val="bg1"/>
              </a:solidFill>
              <a:latin typeface="Montserrat" panose="00000500000000000000" pitchFamily="2" charset="0"/>
              <a:ea typeface="+mn-ea"/>
              <a:cs typeface="Times New Roman" panose="02020603050405020304" pitchFamily="18" charset="0"/>
            </a:rPr>
            <a:t>Real World / Measurable Problem</a:t>
          </a:r>
        </a:p>
      </dgm:t>
    </dgm:pt>
    <dgm:pt modelId="{8DDDF1AD-7D33-48ED-96B2-DFEFC8ADE03D}" type="parTrans" cxnId="{41A365BF-337D-4FAC-BCA1-E5116A49F0ED}">
      <dgm:prSet/>
      <dgm:spPr/>
      <dgm:t>
        <a:bodyPr/>
        <a:lstStyle/>
        <a:p>
          <a:endParaRPr lang="en-US">
            <a:latin typeface="Bahnschrift SemiBold SemiConden" panose="020B0502040204020203" pitchFamily="34" charset="0"/>
            <a:cs typeface="Times New Roman" panose="02020603050405020304" pitchFamily="18" charset="0"/>
          </a:endParaRPr>
        </a:p>
      </dgm:t>
    </dgm:pt>
    <dgm:pt modelId="{A11319AC-15C1-4BB8-9CF7-A5C06CC55042}" type="sibTrans" cxnId="{41A365BF-337D-4FAC-BCA1-E5116A49F0ED}">
      <dgm:prSet/>
      <dgm:spPr/>
      <dgm:t>
        <a:bodyPr/>
        <a:lstStyle/>
        <a:p>
          <a:endParaRPr lang="en-US">
            <a:latin typeface="Bahnschrift SemiBold SemiConden" panose="020B0502040204020203" pitchFamily="34" charset="0"/>
            <a:cs typeface="Times New Roman" panose="02020603050405020304" pitchFamily="18" charset="0"/>
          </a:endParaRPr>
        </a:p>
      </dgm:t>
    </dgm:pt>
    <dgm:pt modelId="{D5C01A7F-E4C4-4158-805E-993EAE5F9DFD}">
      <dgm:prSet custT="1"/>
      <dgm:spPr>
        <a:xfrm>
          <a:off x="2583099" y="1309219"/>
          <a:ext cx="1289658" cy="1112913"/>
        </a:xfrm>
        <a:solidFill>
          <a:schemeClr val="accent4">
            <a:lumMod val="50000"/>
            <a:alpha val="90000"/>
          </a:schemeClr>
        </a:solidFill>
      </dgm:spPr>
      <dgm:t>
        <a:bodyPr/>
        <a:lstStyle/>
        <a:p>
          <a:pPr algn="ctr"/>
          <a:r>
            <a:rPr lang="en-US" sz="1400" b="0" dirty="0">
              <a:solidFill>
                <a:schemeClr val="bg1"/>
              </a:solidFill>
              <a:latin typeface="Montserrat" panose="00000500000000000000" pitchFamily="2" charset="0"/>
              <a:ea typeface="+mn-ea"/>
              <a:cs typeface="Times New Roman" panose="02020603050405020304" pitchFamily="18" charset="0"/>
            </a:rPr>
            <a:t>Planning</a:t>
          </a:r>
        </a:p>
      </dgm:t>
    </dgm:pt>
    <dgm:pt modelId="{0463AFB0-DC0A-45C3-8958-86E5365C18BC}" type="parTrans" cxnId="{569EC2A7-664B-4B27-B2B0-18B20708FC7B}">
      <dgm:prSet/>
      <dgm:spPr/>
      <dgm:t>
        <a:bodyPr/>
        <a:lstStyle/>
        <a:p>
          <a:endParaRPr lang="en-US">
            <a:latin typeface="Bahnschrift SemiBold SemiConden" panose="020B0502040204020203" pitchFamily="34" charset="0"/>
            <a:cs typeface="Times New Roman" panose="02020603050405020304" pitchFamily="18" charset="0"/>
          </a:endParaRPr>
        </a:p>
      </dgm:t>
    </dgm:pt>
    <dgm:pt modelId="{D0709D5C-6E08-4BD5-AFD4-239DA97C2595}" type="sibTrans" cxnId="{569EC2A7-664B-4B27-B2B0-18B20708FC7B}">
      <dgm:prSet/>
      <dgm:spPr/>
      <dgm:t>
        <a:bodyPr/>
        <a:lstStyle/>
        <a:p>
          <a:endParaRPr lang="en-US">
            <a:latin typeface="Bahnschrift SemiBold SemiConden" panose="020B0502040204020203" pitchFamily="34" charset="0"/>
            <a:cs typeface="Times New Roman" panose="02020603050405020304" pitchFamily="18" charset="0"/>
          </a:endParaRPr>
        </a:p>
      </dgm:t>
    </dgm:pt>
    <dgm:pt modelId="{9963F7C5-CD84-4F5C-BD97-16CEF7ACC295}">
      <dgm:prSet custT="1"/>
      <dgm:spPr>
        <a:xfrm>
          <a:off x="3872758" y="1309219"/>
          <a:ext cx="1289658" cy="1112913"/>
        </a:xfrm>
        <a:solidFill>
          <a:schemeClr val="accent4">
            <a:lumMod val="50000"/>
            <a:alpha val="90000"/>
          </a:schemeClr>
        </a:solidFill>
      </dgm:spPr>
      <dgm:t>
        <a:bodyPr/>
        <a:lstStyle/>
        <a:p>
          <a:pPr algn="ctr"/>
          <a:r>
            <a:rPr lang="en-US" sz="1400" b="0" dirty="0">
              <a:solidFill>
                <a:schemeClr val="bg1"/>
              </a:solidFill>
              <a:latin typeface="Montserrat" panose="00000500000000000000" pitchFamily="2" charset="0"/>
              <a:ea typeface="+mn-ea"/>
              <a:cs typeface="Times New Roman" panose="02020603050405020304" pitchFamily="18" charset="0"/>
            </a:rPr>
            <a:t>Testing</a:t>
          </a:r>
        </a:p>
      </dgm:t>
    </dgm:pt>
    <dgm:pt modelId="{0F197E80-13F5-4C94-B040-D6860011F94A}" type="parTrans" cxnId="{D5824462-A508-49B6-AF77-823B341B0D7A}">
      <dgm:prSet/>
      <dgm:spPr/>
      <dgm:t>
        <a:bodyPr/>
        <a:lstStyle/>
        <a:p>
          <a:endParaRPr lang="en-US">
            <a:latin typeface="Bahnschrift SemiBold SemiConden" panose="020B0502040204020203" pitchFamily="34" charset="0"/>
            <a:cs typeface="Times New Roman" panose="02020603050405020304" pitchFamily="18" charset="0"/>
          </a:endParaRPr>
        </a:p>
      </dgm:t>
    </dgm:pt>
    <dgm:pt modelId="{56CFEB63-332C-4E2F-90D5-1B6C5C5BB728}" type="sibTrans" cxnId="{D5824462-A508-49B6-AF77-823B341B0D7A}">
      <dgm:prSet/>
      <dgm:spPr/>
      <dgm:t>
        <a:bodyPr/>
        <a:lstStyle/>
        <a:p>
          <a:endParaRPr lang="en-US">
            <a:latin typeface="Bahnschrift SemiBold SemiConden" panose="020B0502040204020203" pitchFamily="34" charset="0"/>
            <a:cs typeface="Times New Roman" panose="02020603050405020304" pitchFamily="18" charset="0"/>
          </a:endParaRPr>
        </a:p>
      </dgm:t>
    </dgm:pt>
    <dgm:pt modelId="{706F659C-111C-407A-81FF-70436CF02862}">
      <dgm:prSet custT="1"/>
      <dgm:spPr>
        <a:xfrm>
          <a:off x="5162416" y="1309219"/>
          <a:ext cx="1289658" cy="1112913"/>
        </a:xfrm>
        <a:solidFill>
          <a:schemeClr val="accent4">
            <a:lumMod val="50000"/>
            <a:alpha val="90000"/>
          </a:schemeClr>
        </a:solidFill>
      </dgm:spPr>
      <dgm:t>
        <a:bodyPr/>
        <a:lstStyle/>
        <a:p>
          <a:pPr algn="ctr"/>
          <a:r>
            <a:rPr lang="en-US" sz="1400" b="0" dirty="0">
              <a:solidFill>
                <a:schemeClr val="bg1"/>
              </a:solidFill>
              <a:latin typeface="Montserrat" panose="00000500000000000000" pitchFamily="2" charset="0"/>
              <a:ea typeface="+mn-ea"/>
              <a:cs typeface="Times New Roman" panose="02020603050405020304" pitchFamily="18" charset="0"/>
            </a:rPr>
            <a:t>Redesign/</a:t>
          </a:r>
        </a:p>
        <a:p>
          <a:pPr algn="ctr"/>
          <a:r>
            <a:rPr lang="en-US" sz="1400" b="0" dirty="0">
              <a:solidFill>
                <a:schemeClr val="bg1"/>
              </a:solidFill>
              <a:latin typeface="Montserrat" panose="00000500000000000000" pitchFamily="2" charset="0"/>
              <a:ea typeface="+mn-ea"/>
              <a:cs typeface="Times New Roman" panose="02020603050405020304" pitchFamily="18" charset="0"/>
            </a:rPr>
            <a:t>Improve</a:t>
          </a:r>
        </a:p>
      </dgm:t>
    </dgm:pt>
    <dgm:pt modelId="{CF441014-8061-4F9B-B87C-E83525C15604}" type="parTrans" cxnId="{F96E125C-7BA2-4741-A3CC-572A8DA8BFE0}">
      <dgm:prSet/>
      <dgm:spPr/>
      <dgm:t>
        <a:bodyPr/>
        <a:lstStyle/>
        <a:p>
          <a:endParaRPr lang="en-US">
            <a:latin typeface="Bahnschrift SemiBold SemiConden" panose="020B0502040204020203" pitchFamily="34" charset="0"/>
            <a:cs typeface="Times New Roman" panose="02020603050405020304" pitchFamily="18" charset="0"/>
          </a:endParaRPr>
        </a:p>
      </dgm:t>
    </dgm:pt>
    <dgm:pt modelId="{4A94ED8D-E5B3-4A9C-850A-545F85A2AD8E}" type="sibTrans" cxnId="{F96E125C-7BA2-4741-A3CC-572A8DA8BFE0}">
      <dgm:prSet/>
      <dgm:spPr/>
      <dgm:t>
        <a:bodyPr/>
        <a:lstStyle/>
        <a:p>
          <a:endParaRPr lang="en-US">
            <a:latin typeface="Bahnschrift SemiBold SemiConden" panose="020B0502040204020203" pitchFamily="34" charset="0"/>
            <a:cs typeface="Times New Roman" panose="02020603050405020304" pitchFamily="18" charset="0"/>
          </a:endParaRPr>
        </a:p>
      </dgm:t>
    </dgm:pt>
    <dgm:pt modelId="{9A78464E-6408-4C34-BDC9-17E7F368AEA1}">
      <dgm:prSet custT="1"/>
      <dgm:spPr>
        <a:xfrm>
          <a:off x="6452075" y="1309219"/>
          <a:ext cx="1289658" cy="1112913"/>
        </a:xfrm>
        <a:solidFill>
          <a:schemeClr val="accent4">
            <a:lumMod val="50000"/>
            <a:alpha val="90000"/>
          </a:schemeClr>
        </a:solidFill>
      </dgm:spPr>
      <dgm:t>
        <a:bodyPr/>
        <a:lstStyle/>
        <a:p>
          <a:pPr algn="ctr"/>
          <a:r>
            <a:rPr lang="en-US" sz="1300" b="0" dirty="0">
              <a:solidFill>
                <a:schemeClr val="bg1"/>
              </a:solidFill>
              <a:latin typeface="Montserrat" panose="00000500000000000000" pitchFamily="2" charset="0"/>
              <a:ea typeface="+mn-ea"/>
              <a:cs typeface="Times New Roman" panose="02020603050405020304" pitchFamily="18" charset="0"/>
            </a:rPr>
            <a:t>Communicate Findings</a:t>
          </a:r>
        </a:p>
      </dgm:t>
    </dgm:pt>
    <dgm:pt modelId="{0AC788C9-59A9-49B6-9BE0-12F05090580A}" type="parTrans" cxnId="{61F7B043-96B7-4A29-B3BE-CB2E3FF197B6}">
      <dgm:prSet/>
      <dgm:spPr/>
      <dgm:t>
        <a:bodyPr/>
        <a:lstStyle/>
        <a:p>
          <a:endParaRPr lang="en-US">
            <a:latin typeface="Bahnschrift SemiBold SemiConden" panose="020B0502040204020203" pitchFamily="34" charset="0"/>
            <a:cs typeface="Times New Roman" panose="02020603050405020304" pitchFamily="18" charset="0"/>
          </a:endParaRPr>
        </a:p>
      </dgm:t>
    </dgm:pt>
    <dgm:pt modelId="{7FECE355-CD7F-4ABD-9645-1126D54C038A}" type="sibTrans" cxnId="{61F7B043-96B7-4A29-B3BE-CB2E3FF197B6}">
      <dgm:prSet/>
      <dgm:spPr/>
      <dgm:t>
        <a:bodyPr/>
        <a:lstStyle/>
        <a:p>
          <a:endParaRPr lang="en-US">
            <a:latin typeface="Bahnschrift SemiBold SemiConden" panose="020B0502040204020203" pitchFamily="34" charset="0"/>
            <a:cs typeface="Times New Roman" panose="02020603050405020304" pitchFamily="18" charset="0"/>
          </a:endParaRPr>
        </a:p>
      </dgm:t>
    </dgm:pt>
    <dgm:pt modelId="{1302327C-5550-4F16-8373-B2F0BFCC43B9}">
      <dgm:prSet custT="1"/>
      <dgm:spPr>
        <a:xfrm>
          <a:off x="0" y="3691328"/>
          <a:ext cx="7745516" cy="2420103"/>
        </a:xfrm>
        <a:solidFill>
          <a:schemeClr val="accent1">
            <a:lumMod val="75000"/>
          </a:schemeClr>
        </a:solidFill>
        <a:ln>
          <a:solidFill>
            <a:schemeClr val="tx1"/>
          </a:solidFill>
        </a:ln>
      </dgm:spPr>
      <dgm:t>
        <a:bodyPr/>
        <a:lstStyle/>
        <a:p>
          <a:r>
            <a:rPr lang="en-US" sz="2000" dirty="0">
              <a:solidFill>
                <a:schemeClr val="accent2"/>
              </a:solidFill>
              <a:latin typeface="Montserrat" panose="00000500000000000000" pitchFamily="2" charset="0"/>
              <a:ea typeface="Gadugi" panose="020B0502040204020203" pitchFamily="34" charset="0"/>
              <a:cs typeface="Cavolini" panose="03000502040302020204" pitchFamily="66" charset="0"/>
            </a:rPr>
            <a:t>Students should have the autonomy to engineer a prototype based around the STE(A)M standard-driven lesson that is being taught while trying to find the solution to a real-world problem.  </a:t>
          </a:r>
        </a:p>
      </dgm:t>
    </dgm:pt>
    <dgm:pt modelId="{158D512F-322D-4236-A0F4-7C74FD6D9447}" type="parTrans" cxnId="{77ECDFEA-BD2A-4A92-93C3-6ECEAAE48B4F}">
      <dgm:prSet/>
      <dgm:spPr/>
      <dgm:t>
        <a:bodyPr/>
        <a:lstStyle/>
        <a:p>
          <a:endParaRPr lang="en-US">
            <a:latin typeface="Bahnschrift SemiBold SemiConden" panose="020B0502040204020203" pitchFamily="34" charset="0"/>
            <a:cs typeface="Times New Roman" panose="02020603050405020304" pitchFamily="18" charset="0"/>
          </a:endParaRPr>
        </a:p>
      </dgm:t>
    </dgm:pt>
    <dgm:pt modelId="{5C70D723-A090-4F44-9843-B870FFAB52B7}" type="sibTrans" cxnId="{77ECDFEA-BD2A-4A92-93C3-6ECEAAE48B4F}">
      <dgm:prSet/>
      <dgm:spPr/>
      <dgm:t>
        <a:bodyPr/>
        <a:lstStyle/>
        <a:p>
          <a:endParaRPr lang="en-US">
            <a:latin typeface="Bahnschrift SemiBold SemiConden" panose="020B0502040204020203" pitchFamily="34" charset="0"/>
            <a:cs typeface="Times New Roman" panose="02020603050405020304" pitchFamily="18" charset="0"/>
          </a:endParaRPr>
        </a:p>
      </dgm:t>
    </dgm:pt>
    <dgm:pt modelId="{066176E8-BDE2-47CB-83AA-889D4B22C7B8}">
      <dgm:prSet custT="1"/>
      <dgm:spPr>
        <a:xfrm>
          <a:off x="2583099" y="1309219"/>
          <a:ext cx="1289658" cy="1112913"/>
        </a:xfrm>
        <a:solidFill>
          <a:schemeClr val="accent4">
            <a:lumMod val="50000"/>
            <a:alpha val="90000"/>
          </a:schemeClr>
        </a:solidFill>
      </dgm:spPr>
      <dgm:t>
        <a:bodyPr/>
        <a:lstStyle/>
        <a:p>
          <a:r>
            <a:rPr lang="en-US" sz="1400" b="0" dirty="0">
              <a:solidFill>
                <a:schemeClr val="bg1"/>
              </a:solidFill>
              <a:latin typeface="Montserrat" panose="00000500000000000000" pitchFamily="2" charset="0"/>
              <a:ea typeface="+mn-ea"/>
              <a:cs typeface="Times New Roman" panose="02020603050405020304" pitchFamily="18" charset="0"/>
            </a:rPr>
            <a:t>Prototyping</a:t>
          </a:r>
        </a:p>
      </dgm:t>
    </dgm:pt>
    <dgm:pt modelId="{8E0A1D74-6C7F-4B57-9E91-749DDC192F92}" type="parTrans" cxnId="{B367A0C7-0B05-444E-A3EF-8CCDFF16E819}">
      <dgm:prSet/>
      <dgm:spPr/>
      <dgm:t>
        <a:bodyPr/>
        <a:lstStyle/>
        <a:p>
          <a:endParaRPr lang="en-US">
            <a:latin typeface="Bahnschrift SemiBold SemiConden" panose="020B0502040204020203" pitchFamily="34" charset="0"/>
          </a:endParaRPr>
        </a:p>
      </dgm:t>
    </dgm:pt>
    <dgm:pt modelId="{03BA1822-8F43-4F67-A7A3-6FE8DE8FCAE0}" type="sibTrans" cxnId="{B367A0C7-0B05-444E-A3EF-8CCDFF16E819}">
      <dgm:prSet/>
      <dgm:spPr/>
      <dgm:t>
        <a:bodyPr/>
        <a:lstStyle/>
        <a:p>
          <a:endParaRPr lang="en-US">
            <a:latin typeface="Bahnschrift SemiBold SemiConden" panose="020B0502040204020203" pitchFamily="34" charset="0"/>
          </a:endParaRPr>
        </a:p>
      </dgm:t>
    </dgm:pt>
    <dgm:pt modelId="{598CAE62-4EF1-4CF9-A65D-F22830FC379A}" type="pres">
      <dgm:prSet presAssocID="{5A3052AF-9A95-4E88-99DA-0B9051F4C894}" presName="Name0" presStyleCnt="0">
        <dgm:presLayoutVars>
          <dgm:dir/>
          <dgm:animLvl val="lvl"/>
          <dgm:resizeHandles val="exact"/>
        </dgm:presLayoutVars>
      </dgm:prSet>
      <dgm:spPr/>
    </dgm:pt>
    <dgm:pt modelId="{F5752A4D-7670-4346-BD78-D4CB6D834580}" type="pres">
      <dgm:prSet presAssocID="{1302327C-5550-4F16-8373-B2F0BFCC43B9}" presName="boxAndChildren" presStyleCnt="0"/>
      <dgm:spPr/>
    </dgm:pt>
    <dgm:pt modelId="{3C18C8A8-E924-42AB-BE01-B06E7A76AD9C}" type="pres">
      <dgm:prSet presAssocID="{1302327C-5550-4F16-8373-B2F0BFCC43B9}" presName="parentTextBox" presStyleLbl="node1" presStyleIdx="0" presStyleCnt="2" custScaleY="80129" custLinFactNeighborX="-318" custLinFactNeighborY="8505"/>
      <dgm:spPr/>
    </dgm:pt>
    <dgm:pt modelId="{55204D4D-5FE0-4303-8CD2-DBDADAE61B36}" type="pres">
      <dgm:prSet presAssocID="{5E69C2E8-556F-4F1A-8BEA-4BA7C5ABDEEA}" presName="sp" presStyleCnt="0"/>
      <dgm:spPr/>
    </dgm:pt>
    <dgm:pt modelId="{B05F3AB8-84BB-4423-8E27-32F4BB8785B3}" type="pres">
      <dgm:prSet presAssocID="{4E164816-BF38-49C9-8B9D-0F353C26150E}" presName="arrowAndChildren" presStyleCnt="0"/>
      <dgm:spPr/>
    </dgm:pt>
    <dgm:pt modelId="{3B8006D3-475C-4FD7-BFF8-39CD4AE9010A}" type="pres">
      <dgm:prSet presAssocID="{4E164816-BF38-49C9-8B9D-0F353C26150E}" presName="parentTextArrow" presStyleLbl="node1" presStyleIdx="0" presStyleCnt="2"/>
      <dgm:spPr/>
    </dgm:pt>
    <dgm:pt modelId="{33637FAC-6A05-49F5-8B75-883EBEC21C12}" type="pres">
      <dgm:prSet presAssocID="{4E164816-BF38-49C9-8B9D-0F353C26150E}" presName="arrow" presStyleLbl="node1" presStyleIdx="1" presStyleCnt="2" custScaleY="117601" custLinFactNeighborY="5384"/>
      <dgm:spPr/>
    </dgm:pt>
    <dgm:pt modelId="{CDC9715E-7FA8-4217-8215-6EA6969D6835}" type="pres">
      <dgm:prSet presAssocID="{4E164816-BF38-49C9-8B9D-0F353C26150E}" presName="descendantArrow" presStyleCnt="0"/>
      <dgm:spPr/>
    </dgm:pt>
    <dgm:pt modelId="{D8544FF8-E012-41EF-B187-AADD42CA695D}" type="pres">
      <dgm:prSet presAssocID="{9C3BDAAE-7E7F-410E-8E35-59883C49858C}" presName="childTextArrow" presStyleLbl="fgAccFollowNode1" presStyleIdx="0" presStyleCnt="6" custLinFactNeighborX="-293" custLinFactNeighborY="-3703">
        <dgm:presLayoutVars>
          <dgm:bulletEnabled val="1"/>
        </dgm:presLayoutVars>
      </dgm:prSet>
      <dgm:spPr/>
    </dgm:pt>
    <dgm:pt modelId="{512FAF10-2709-4D05-BFFA-CFE458BC61BA}" type="pres">
      <dgm:prSet presAssocID="{D5C01A7F-E4C4-4158-805E-993EAE5F9DFD}" presName="childTextArrow" presStyleLbl="fgAccFollowNode1" presStyleIdx="1" presStyleCnt="6" custLinFactNeighborX="-293" custLinFactNeighborY="-3703">
        <dgm:presLayoutVars>
          <dgm:bulletEnabled val="1"/>
        </dgm:presLayoutVars>
      </dgm:prSet>
      <dgm:spPr/>
    </dgm:pt>
    <dgm:pt modelId="{24189D8E-C9EA-412D-8013-9AEBCC0D7C6E}" type="pres">
      <dgm:prSet presAssocID="{066176E8-BDE2-47CB-83AA-889D4B22C7B8}" presName="childTextArrow" presStyleLbl="fgAccFollowNode1" presStyleIdx="2" presStyleCnt="6" custLinFactNeighborX="-293" custLinFactNeighborY="-3703">
        <dgm:presLayoutVars>
          <dgm:bulletEnabled val="1"/>
        </dgm:presLayoutVars>
      </dgm:prSet>
      <dgm:spPr/>
    </dgm:pt>
    <dgm:pt modelId="{BBA3074A-98AA-4C9C-9FA5-D25BC232B48D}" type="pres">
      <dgm:prSet presAssocID="{9963F7C5-CD84-4F5C-BD97-16CEF7ACC295}" presName="childTextArrow" presStyleLbl="fgAccFollowNode1" presStyleIdx="3" presStyleCnt="6" custLinFactNeighborX="-293" custLinFactNeighborY="-3703">
        <dgm:presLayoutVars>
          <dgm:bulletEnabled val="1"/>
        </dgm:presLayoutVars>
      </dgm:prSet>
      <dgm:spPr/>
    </dgm:pt>
    <dgm:pt modelId="{5206B4FF-8CA6-40CE-A5F4-091D75AF1156}" type="pres">
      <dgm:prSet presAssocID="{706F659C-111C-407A-81FF-70436CF02862}" presName="childTextArrow" presStyleLbl="fgAccFollowNode1" presStyleIdx="4" presStyleCnt="6" custLinFactNeighborX="-293" custLinFactNeighborY="-3703">
        <dgm:presLayoutVars>
          <dgm:bulletEnabled val="1"/>
        </dgm:presLayoutVars>
      </dgm:prSet>
      <dgm:spPr/>
    </dgm:pt>
    <dgm:pt modelId="{B59ABFFD-D89D-48B1-9606-981BA2EA4B96}" type="pres">
      <dgm:prSet presAssocID="{9A78464E-6408-4C34-BDC9-17E7F368AEA1}" presName="childTextArrow" presStyleLbl="fgAccFollowNode1" presStyleIdx="5" presStyleCnt="6" custLinFactNeighborX="-293" custLinFactNeighborY="-3703">
        <dgm:presLayoutVars>
          <dgm:bulletEnabled val="1"/>
        </dgm:presLayoutVars>
      </dgm:prSet>
      <dgm:spPr/>
    </dgm:pt>
  </dgm:ptLst>
  <dgm:cxnLst>
    <dgm:cxn modelId="{30F8D21A-997E-4E46-B9C6-9C69FC43EE5F}" type="presOf" srcId="{9963F7C5-CD84-4F5C-BD97-16CEF7ACC295}" destId="{BBA3074A-98AA-4C9C-9FA5-D25BC232B48D}" srcOrd="0" destOrd="0" presId="urn:microsoft.com/office/officeart/2005/8/layout/process4"/>
    <dgm:cxn modelId="{6956F636-F628-49CF-9DAF-2A1B70B58607}" type="presOf" srcId="{D5C01A7F-E4C4-4158-805E-993EAE5F9DFD}" destId="{512FAF10-2709-4D05-BFFA-CFE458BC61BA}" srcOrd="0" destOrd="0" presId="urn:microsoft.com/office/officeart/2005/8/layout/process4"/>
    <dgm:cxn modelId="{B3B9A440-835F-498B-8592-573530FD493C}" type="presOf" srcId="{4E164816-BF38-49C9-8B9D-0F353C26150E}" destId="{33637FAC-6A05-49F5-8B75-883EBEC21C12}" srcOrd="1" destOrd="0" presId="urn:microsoft.com/office/officeart/2005/8/layout/process4"/>
    <dgm:cxn modelId="{F96E125C-7BA2-4741-A3CC-572A8DA8BFE0}" srcId="{4E164816-BF38-49C9-8B9D-0F353C26150E}" destId="{706F659C-111C-407A-81FF-70436CF02862}" srcOrd="4" destOrd="0" parTransId="{CF441014-8061-4F9B-B87C-E83525C15604}" sibTransId="{4A94ED8D-E5B3-4A9C-850A-545F85A2AD8E}"/>
    <dgm:cxn modelId="{D5824462-A508-49B6-AF77-823B341B0D7A}" srcId="{4E164816-BF38-49C9-8B9D-0F353C26150E}" destId="{9963F7C5-CD84-4F5C-BD97-16CEF7ACC295}" srcOrd="3" destOrd="0" parTransId="{0F197E80-13F5-4C94-B040-D6860011F94A}" sibTransId="{56CFEB63-332C-4E2F-90D5-1B6C5C5BB728}"/>
    <dgm:cxn modelId="{61F7B043-96B7-4A29-B3BE-CB2E3FF197B6}" srcId="{4E164816-BF38-49C9-8B9D-0F353C26150E}" destId="{9A78464E-6408-4C34-BDC9-17E7F368AEA1}" srcOrd="5" destOrd="0" parTransId="{0AC788C9-59A9-49B6-9BE0-12F05090580A}" sibTransId="{7FECE355-CD7F-4ABD-9645-1126D54C038A}"/>
    <dgm:cxn modelId="{82662B67-D695-48F8-AA0C-EDC086DA0CC3}" type="presOf" srcId="{9C3BDAAE-7E7F-410E-8E35-59883C49858C}" destId="{D8544FF8-E012-41EF-B187-AADD42CA695D}" srcOrd="0" destOrd="0" presId="urn:microsoft.com/office/officeart/2005/8/layout/process4"/>
    <dgm:cxn modelId="{1434C88C-6A4F-40FC-97BC-95E7A6BEDD81}" type="presOf" srcId="{1302327C-5550-4F16-8373-B2F0BFCC43B9}" destId="{3C18C8A8-E924-42AB-BE01-B06E7A76AD9C}" srcOrd="0" destOrd="0" presId="urn:microsoft.com/office/officeart/2005/8/layout/process4"/>
    <dgm:cxn modelId="{569EC2A7-664B-4B27-B2B0-18B20708FC7B}" srcId="{4E164816-BF38-49C9-8B9D-0F353C26150E}" destId="{D5C01A7F-E4C4-4158-805E-993EAE5F9DFD}" srcOrd="1" destOrd="0" parTransId="{0463AFB0-DC0A-45C3-8958-86E5365C18BC}" sibTransId="{D0709D5C-6E08-4BD5-AFD4-239DA97C2595}"/>
    <dgm:cxn modelId="{5C7E48B6-AE5C-469F-A7B1-5C19BBA98520}" type="presOf" srcId="{9A78464E-6408-4C34-BDC9-17E7F368AEA1}" destId="{B59ABFFD-D89D-48B1-9606-981BA2EA4B96}" srcOrd="0" destOrd="0" presId="urn:microsoft.com/office/officeart/2005/8/layout/process4"/>
    <dgm:cxn modelId="{41A365BF-337D-4FAC-BCA1-E5116A49F0ED}" srcId="{4E164816-BF38-49C9-8B9D-0F353C26150E}" destId="{9C3BDAAE-7E7F-410E-8E35-59883C49858C}" srcOrd="0" destOrd="0" parTransId="{8DDDF1AD-7D33-48ED-96B2-DFEFC8ADE03D}" sibTransId="{A11319AC-15C1-4BB8-9CF7-A5C06CC55042}"/>
    <dgm:cxn modelId="{3E1B43C0-5C4F-4138-AD58-C1C89F2D8595}" type="presOf" srcId="{4E164816-BF38-49C9-8B9D-0F353C26150E}" destId="{3B8006D3-475C-4FD7-BFF8-39CD4AE9010A}" srcOrd="0" destOrd="0" presId="urn:microsoft.com/office/officeart/2005/8/layout/process4"/>
    <dgm:cxn modelId="{B367A0C7-0B05-444E-A3EF-8CCDFF16E819}" srcId="{4E164816-BF38-49C9-8B9D-0F353C26150E}" destId="{066176E8-BDE2-47CB-83AA-889D4B22C7B8}" srcOrd="2" destOrd="0" parTransId="{8E0A1D74-6C7F-4B57-9E91-749DDC192F92}" sibTransId="{03BA1822-8F43-4F67-A7A3-6FE8DE8FCAE0}"/>
    <dgm:cxn modelId="{F1E62DDC-0F8D-4101-A437-9793F01F113E}" type="presOf" srcId="{706F659C-111C-407A-81FF-70436CF02862}" destId="{5206B4FF-8CA6-40CE-A5F4-091D75AF1156}" srcOrd="0" destOrd="0" presId="urn:microsoft.com/office/officeart/2005/8/layout/process4"/>
    <dgm:cxn modelId="{232110E8-E30E-4942-B9AC-833B869FEE47}" type="presOf" srcId="{5A3052AF-9A95-4E88-99DA-0B9051F4C894}" destId="{598CAE62-4EF1-4CF9-A65D-F22830FC379A}" srcOrd="0" destOrd="0" presId="urn:microsoft.com/office/officeart/2005/8/layout/process4"/>
    <dgm:cxn modelId="{77ECDFEA-BD2A-4A92-93C3-6ECEAAE48B4F}" srcId="{5A3052AF-9A95-4E88-99DA-0B9051F4C894}" destId="{1302327C-5550-4F16-8373-B2F0BFCC43B9}" srcOrd="1" destOrd="0" parTransId="{158D512F-322D-4236-A0F4-7C74FD6D9447}" sibTransId="{5C70D723-A090-4F44-9843-B870FFAB52B7}"/>
    <dgm:cxn modelId="{0DCC09EF-B631-43B7-A5CF-6D2F03AF7888}" srcId="{5A3052AF-9A95-4E88-99DA-0B9051F4C894}" destId="{4E164816-BF38-49C9-8B9D-0F353C26150E}" srcOrd="0" destOrd="0" parTransId="{FE5A1C6A-2D4A-41C5-B534-2BB34B5FAEF4}" sibTransId="{5E69C2E8-556F-4F1A-8BEA-4BA7C5ABDEEA}"/>
    <dgm:cxn modelId="{59F83FFA-7E70-4CDC-A29A-1771BB40C6C0}" type="presOf" srcId="{066176E8-BDE2-47CB-83AA-889D4B22C7B8}" destId="{24189D8E-C9EA-412D-8013-9AEBCC0D7C6E}" srcOrd="0" destOrd="0" presId="urn:microsoft.com/office/officeart/2005/8/layout/process4"/>
    <dgm:cxn modelId="{B9E55653-BA16-49CF-9806-49C4D6548741}" type="presParOf" srcId="{598CAE62-4EF1-4CF9-A65D-F22830FC379A}" destId="{F5752A4D-7670-4346-BD78-D4CB6D834580}" srcOrd="0" destOrd="0" presId="urn:microsoft.com/office/officeart/2005/8/layout/process4"/>
    <dgm:cxn modelId="{0A0A03C9-8BB1-49E8-9964-04A3B8A9B370}" type="presParOf" srcId="{F5752A4D-7670-4346-BD78-D4CB6D834580}" destId="{3C18C8A8-E924-42AB-BE01-B06E7A76AD9C}" srcOrd="0" destOrd="0" presId="urn:microsoft.com/office/officeart/2005/8/layout/process4"/>
    <dgm:cxn modelId="{87E4D39B-1A1A-4A2F-8198-C5C3BC224313}" type="presParOf" srcId="{598CAE62-4EF1-4CF9-A65D-F22830FC379A}" destId="{55204D4D-5FE0-4303-8CD2-DBDADAE61B36}" srcOrd="1" destOrd="0" presId="urn:microsoft.com/office/officeart/2005/8/layout/process4"/>
    <dgm:cxn modelId="{B773C81B-1858-4B49-B2EB-CDD58BCC9469}" type="presParOf" srcId="{598CAE62-4EF1-4CF9-A65D-F22830FC379A}" destId="{B05F3AB8-84BB-4423-8E27-32F4BB8785B3}" srcOrd="2" destOrd="0" presId="urn:microsoft.com/office/officeart/2005/8/layout/process4"/>
    <dgm:cxn modelId="{E44AA7DE-21F4-43A5-BD61-6D946ACF91AB}" type="presParOf" srcId="{B05F3AB8-84BB-4423-8E27-32F4BB8785B3}" destId="{3B8006D3-475C-4FD7-BFF8-39CD4AE9010A}" srcOrd="0" destOrd="0" presId="urn:microsoft.com/office/officeart/2005/8/layout/process4"/>
    <dgm:cxn modelId="{A843A94E-9D55-4342-96EC-3EB670D6EDDE}" type="presParOf" srcId="{B05F3AB8-84BB-4423-8E27-32F4BB8785B3}" destId="{33637FAC-6A05-49F5-8B75-883EBEC21C12}" srcOrd="1" destOrd="0" presId="urn:microsoft.com/office/officeart/2005/8/layout/process4"/>
    <dgm:cxn modelId="{68EE7CA9-4840-4FFF-ABCE-E04432EC2DB1}" type="presParOf" srcId="{B05F3AB8-84BB-4423-8E27-32F4BB8785B3}" destId="{CDC9715E-7FA8-4217-8215-6EA6969D6835}" srcOrd="2" destOrd="0" presId="urn:microsoft.com/office/officeart/2005/8/layout/process4"/>
    <dgm:cxn modelId="{5F874AB9-2D29-42AC-BF40-5EEC37F8228E}" type="presParOf" srcId="{CDC9715E-7FA8-4217-8215-6EA6969D6835}" destId="{D8544FF8-E012-41EF-B187-AADD42CA695D}" srcOrd="0" destOrd="0" presId="urn:microsoft.com/office/officeart/2005/8/layout/process4"/>
    <dgm:cxn modelId="{29EF177F-BFD2-49DD-AF17-493B3D7613B0}" type="presParOf" srcId="{CDC9715E-7FA8-4217-8215-6EA6969D6835}" destId="{512FAF10-2709-4D05-BFFA-CFE458BC61BA}" srcOrd="1" destOrd="0" presId="urn:microsoft.com/office/officeart/2005/8/layout/process4"/>
    <dgm:cxn modelId="{C321B604-FA57-4677-8206-6107C7C1C160}" type="presParOf" srcId="{CDC9715E-7FA8-4217-8215-6EA6969D6835}" destId="{24189D8E-C9EA-412D-8013-9AEBCC0D7C6E}" srcOrd="2" destOrd="0" presId="urn:microsoft.com/office/officeart/2005/8/layout/process4"/>
    <dgm:cxn modelId="{03679F04-DAD2-461D-8FEC-785C19BE7DDA}" type="presParOf" srcId="{CDC9715E-7FA8-4217-8215-6EA6969D6835}" destId="{BBA3074A-98AA-4C9C-9FA5-D25BC232B48D}" srcOrd="3" destOrd="0" presId="urn:microsoft.com/office/officeart/2005/8/layout/process4"/>
    <dgm:cxn modelId="{CFDC86C4-2FF6-40E0-8146-C038C7554DE2}" type="presParOf" srcId="{CDC9715E-7FA8-4217-8215-6EA6969D6835}" destId="{5206B4FF-8CA6-40CE-A5F4-091D75AF1156}" srcOrd="4" destOrd="0" presId="urn:microsoft.com/office/officeart/2005/8/layout/process4"/>
    <dgm:cxn modelId="{B69421B4-9709-4D64-90E6-21D8F142774D}" type="presParOf" srcId="{CDC9715E-7FA8-4217-8215-6EA6969D6835}" destId="{B59ABFFD-D89D-48B1-9606-981BA2EA4B96}" srcOrd="5"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7FE759-EB0E-49DB-B603-4B55AC1E8D75}" type="doc">
      <dgm:prSet loTypeId="urn:microsoft.com/office/officeart/2005/8/layout/vList2" loCatId="list" qsTypeId="urn:microsoft.com/office/officeart/2005/8/quickstyle/simple1" qsCatId="simple" csTypeId="urn:microsoft.com/office/officeart/2005/8/colors/accent3_4" csCatId="accent3" phldr="1"/>
      <dgm:spPr/>
      <dgm:t>
        <a:bodyPr/>
        <a:lstStyle/>
        <a:p>
          <a:endParaRPr lang="en-US"/>
        </a:p>
      </dgm:t>
    </dgm:pt>
    <dgm:pt modelId="{272D0F87-1302-4E75-B89F-F052A21714D4}">
      <dgm:prSet custT="1"/>
      <dgm:spPr>
        <a:solidFill>
          <a:schemeClr val="accent4">
            <a:lumMod val="75000"/>
          </a:schemeClr>
        </a:solidFill>
      </dgm:spPr>
      <dgm:t>
        <a:bodyPr/>
        <a:lstStyle/>
        <a:p>
          <a:pPr algn="ctr"/>
          <a:r>
            <a:rPr lang="en-US" sz="1800" b="0" dirty="0">
              <a:solidFill>
                <a:schemeClr val="bg1"/>
              </a:solidFill>
              <a:latin typeface="+mn-lt"/>
              <a:ea typeface="Gadugi" panose="020B0502040204020203" pitchFamily="34" charset="0"/>
              <a:cs typeface="Cavolini" panose="03000502040302020204" pitchFamily="66" charset="0"/>
            </a:rPr>
            <a:t>Visit the “Schoology” app in your teacher portal. There you will find the VPA standards per grade level. One of these standards will align with your STEAM lesson.</a:t>
          </a:r>
        </a:p>
      </dgm:t>
    </dgm:pt>
    <dgm:pt modelId="{408E8D44-5259-43C1-9B58-8143BCCF8D1E}" type="parTrans" cxnId="{2B425C9B-1F83-4F1E-BCFC-F5382AB11023}">
      <dgm:prSet/>
      <dgm:spPr/>
      <dgm:t>
        <a:bodyPr/>
        <a:lstStyle/>
        <a:p>
          <a:endParaRPr lang="en-US" sz="2000">
            <a:solidFill>
              <a:schemeClr val="tx1"/>
            </a:solidFill>
            <a:latin typeface="Bahnschrift SemiBold SemiConden" panose="020B0502040204020203" pitchFamily="34" charset="0"/>
            <a:cs typeface="Times New Roman" panose="02020603050405020304" pitchFamily="18" charset="0"/>
          </a:endParaRPr>
        </a:p>
      </dgm:t>
    </dgm:pt>
    <dgm:pt modelId="{48551DF3-3D70-4C57-90EE-15C7A76E82B7}" type="sibTrans" cxnId="{2B425C9B-1F83-4F1E-BCFC-F5382AB11023}">
      <dgm:prSet/>
      <dgm:spPr/>
      <dgm:t>
        <a:bodyPr/>
        <a:lstStyle/>
        <a:p>
          <a:endParaRPr lang="en-US" sz="2000">
            <a:solidFill>
              <a:schemeClr val="tx1"/>
            </a:solidFill>
            <a:latin typeface="Bahnschrift SemiBold SemiConden" panose="020B0502040204020203" pitchFamily="34" charset="0"/>
            <a:cs typeface="Times New Roman" panose="02020603050405020304" pitchFamily="18" charset="0"/>
          </a:endParaRPr>
        </a:p>
      </dgm:t>
    </dgm:pt>
    <dgm:pt modelId="{AF51BD89-633A-45AA-8A36-2077C5026023}">
      <dgm:prSet custT="1"/>
      <dgm:spPr>
        <a:solidFill>
          <a:schemeClr val="accent4">
            <a:lumMod val="75000"/>
          </a:schemeClr>
        </a:solidFill>
      </dgm:spPr>
      <dgm:t>
        <a:bodyPr/>
        <a:lstStyle/>
        <a:p>
          <a:pPr algn="ctr"/>
          <a:r>
            <a:rPr lang="en-US" sz="1800" b="0" dirty="0">
              <a:solidFill>
                <a:schemeClr val="bg1"/>
              </a:solidFill>
              <a:latin typeface="+mn-lt"/>
              <a:ea typeface="Gadugi" panose="020B0502040204020203" pitchFamily="34" charset="0"/>
              <a:cs typeface="Cavolini" panose="03000502040302020204" pitchFamily="66" charset="0"/>
            </a:rPr>
            <a:t>Collaborating with the visual and or performing arts teacher is always great, as they can assist you in integrating the “A” in your STEAM 5.0 lesson. </a:t>
          </a:r>
        </a:p>
      </dgm:t>
    </dgm:pt>
    <dgm:pt modelId="{12185714-9F2A-480B-91AB-D6A5EF220E03}" type="parTrans" cxnId="{6879FC7C-34B6-44B5-9F28-608668DB0ECD}">
      <dgm:prSet/>
      <dgm:spPr/>
      <dgm:t>
        <a:bodyPr/>
        <a:lstStyle/>
        <a:p>
          <a:endParaRPr lang="en-US" sz="2000">
            <a:solidFill>
              <a:schemeClr val="tx1"/>
            </a:solidFill>
            <a:latin typeface="Bahnschrift SemiBold SemiConden" panose="020B0502040204020203" pitchFamily="34" charset="0"/>
            <a:cs typeface="Times New Roman" panose="02020603050405020304" pitchFamily="18" charset="0"/>
          </a:endParaRPr>
        </a:p>
      </dgm:t>
    </dgm:pt>
    <dgm:pt modelId="{4F59A21E-D016-4735-82A4-A38960A5042F}" type="sibTrans" cxnId="{6879FC7C-34B6-44B5-9F28-608668DB0ECD}">
      <dgm:prSet/>
      <dgm:spPr/>
      <dgm:t>
        <a:bodyPr/>
        <a:lstStyle/>
        <a:p>
          <a:endParaRPr lang="en-US" sz="2000">
            <a:solidFill>
              <a:schemeClr val="tx1"/>
            </a:solidFill>
            <a:latin typeface="Bahnschrift SemiBold SemiConden" panose="020B0502040204020203" pitchFamily="34" charset="0"/>
            <a:cs typeface="Times New Roman" panose="02020603050405020304" pitchFamily="18" charset="0"/>
          </a:endParaRPr>
        </a:p>
      </dgm:t>
    </dgm:pt>
    <dgm:pt modelId="{C8AE6755-57A6-4B44-97C3-2ADB4A1EE699}" type="pres">
      <dgm:prSet presAssocID="{CB7FE759-EB0E-49DB-B603-4B55AC1E8D75}" presName="linear" presStyleCnt="0">
        <dgm:presLayoutVars>
          <dgm:animLvl val="lvl"/>
          <dgm:resizeHandles val="exact"/>
        </dgm:presLayoutVars>
      </dgm:prSet>
      <dgm:spPr/>
    </dgm:pt>
    <dgm:pt modelId="{A2265FFD-4600-484B-AB1F-C6A253B58BA0}" type="pres">
      <dgm:prSet presAssocID="{272D0F87-1302-4E75-B89F-F052A21714D4}" presName="parentText" presStyleLbl="node1" presStyleIdx="0" presStyleCnt="2" custScaleY="102141" custLinFactY="-58093" custLinFactNeighborY="-100000">
        <dgm:presLayoutVars>
          <dgm:chMax val="0"/>
          <dgm:bulletEnabled val="1"/>
        </dgm:presLayoutVars>
      </dgm:prSet>
      <dgm:spPr/>
    </dgm:pt>
    <dgm:pt modelId="{94078CA0-E5ED-4572-BE66-2C7AF618FD3B}" type="pres">
      <dgm:prSet presAssocID="{48551DF3-3D70-4C57-90EE-15C7A76E82B7}" presName="spacer" presStyleCnt="0"/>
      <dgm:spPr/>
    </dgm:pt>
    <dgm:pt modelId="{7FF47673-74A1-4FD3-89E8-8D2536D6BAB0}" type="pres">
      <dgm:prSet presAssocID="{AF51BD89-633A-45AA-8A36-2077C5026023}" presName="parentText" presStyleLbl="node1" presStyleIdx="1" presStyleCnt="2" custScaleY="82978" custLinFactY="-62200" custLinFactNeighborX="-158" custLinFactNeighborY="-100000">
        <dgm:presLayoutVars>
          <dgm:chMax val="0"/>
          <dgm:bulletEnabled val="1"/>
        </dgm:presLayoutVars>
      </dgm:prSet>
      <dgm:spPr/>
    </dgm:pt>
  </dgm:ptLst>
  <dgm:cxnLst>
    <dgm:cxn modelId="{A3204567-BEDD-4C02-9C89-62DDA78526FE}" type="presOf" srcId="{CB7FE759-EB0E-49DB-B603-4B55AC1E8D75}" destId="{C8AE6755-57A6-4B44-97C3-2ADB4A1EE699}" srcOrd="0" destOrd="0" presId="urn:microsoft.com/office/officeart/2005/8/layout/vList2"/>
    <dgm:cxn modelId="{6879FC7C-34B6-44B5-9F28-608668DB0ECD}" srcId="{CB7FE759-EB0E-49DB-B603-4B55AC1E8D75}" destId="{AF51BD89-633A-45AA-8A36-2077C5026023}" srcOrd="1" destOrd="0" parTransId="{12185714-9F2A-480B-91AB-D6A5EF220E03}" sibTransId="{4F59A21E-D016-4735-82A4-A38960A5042F}"/>
    <dgm:cxn modelId="{2B425C9B-1F83-4F1E-BCFC-F5382AB11023}" srcId="{CB7FE759-EB0E-49DB-B603-4B55AC1E8D75}" destId="{272D0F87-1302-4E75-B89F-F052A21714D4}" srcOrd="0" destOrd="0" parTransId="{408E8D44-5259-43C1-9B58-8143BCCF8D1E}" sibTransId="{48551DF3-3D70-4C57-90EE-15C7A76E82B7}"/>
    <dgm:cxn modelId="{5860FBC2-F314-45A5-9945-64453F44EEC7}" type="presOf" srcId="{AF51BD89-633A-45AA-8A36-2077C5026023}" destId="{7FF47673-74A1-4FD3-89E8-8D2536D6BAB0}" srcOrd="0" destOrd="0" presId="urn:microsoft.com/office/officeart/2005/8/layout/vList2"/>
    <dgm:cxn modelId="{1E0731DF-D6B1-4867-9D21-6CB8AC58B928}" type="presOf" srcId="{272D0F87-1302-4E75-B89F-F052A21714D4}" destId="{A2265FFD-4600-484B-AB1F-C6A253B58BA0}" srcOrd="0" destOrd="0" presId="urn:microsoft.com/office/officeart/2005/8/layout/vList2"/>
    <dgm:cxn modelId="{B767CDBD-5557-49FD-AAD6-E7DEF5658A59}" type="presParOf" srcId="{C8AE6755-57A6-4B44-97C3-2ADB4A1EE699}" destId="{A2265FFD-4600-484B-AB1F-C6A253B58BA0}" srcOrd="0" destOrd="0" presId="urn:microsoft.com/office/officeart/2005/8/layout/vList2"/>
    <dgm:cxn modelId="{9AB754A3-CE5F-4AB9-97F8-3040CB044E11}" type="presParOf" srcId="{C8AE6755-57A6-4B44-97C3-2ADB4A1EE699}" destId="{94078CA0-E5ED-4572-BE66-2C7AF618FD3B}" srcOrd="1" destOrd="0" presId="urn:microsoft.com/office/officeart/2005/8/layout/vList2"/>
    <dgm:cxn modelId="{7C7C7B5D-D6AA-4E4E-BE08-6A278CE41507}" type="presParOf" srcId="{C8AE6755-57A6-4B44-97C3-2ADB4A1EE699}" destId="{7FF47673-74A1-4FD3-89E8-8D2536D6BAB0}"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7E585-1DEC-4555-8326-DC322CE6A0D9}">
      <dsp:nvSpPr>
        <dsp:cNvPr id="0" name=""/>
        <dsp:cNvSpPr/>
      </dsp:nvSpPr>
      <dsp:spPr>
        <a:xfrm>
          <a:off x="583299" y="1699588"/>
          <a:ext cx="2967929" cy="463524"/>
        </a:xfrm>
        <a:prstGeom prst="homePlate">
          <a:avLst>
            <a:gd name="adj" fmla="val 40000"/>
          </a:avLst>
        </a:prstGeom>
        <a:solidFill>
          <a:schemeClr val="accent1">
            <a:lumMod val="40000"/>
            <a:lumOff val="60000"/>
          </a:schemeClr>
        </a:solidFill>
        <a:ln w="12700" cap="flat" cmpd="sng" algn="ctr">
          <a:solidFill>
            <a:schemeClr val="accent4">
              <a:lumMod val="5000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ahnschrift SemiBold SemiConden" panose="020B0502040204020203" pitchFamily="34" charset="0"/>
            </a:rPr>
            <a:t>July  </a:t>
          </a:r>
        </a:p>
      </dsp:txBody>
      <dsp:txXfrm>
        <a:off x="583299" y="1699588"/>
        <a:ext cx="2875224" cy="463524"/>
      </dsp:txXfrm>
    </dsp:sp>
    <dsp:sp modelId="{E6B3F149-FD9C-4184-B517-50DE17DC9F42}">
      <dsp:nvSpPr>
        <dsp:cNvPr id="0" name=""/>
        <dsp:cNvSpPr/>
      </dsp:nvSpPr>
      <dsp:spPr>
        <a:xfrm>
          <a:off x="6202" y="0"/>
          <a:ext cx="4122124" cy="1236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4460" rIns="0" bIns="124460" numCol="1" spcCol="1270" anchor="b" anchorCtr="1">
          <a:noAutofit/>
        </a:bodyPr>
        <a:lstStyle/>
        <a:p>
          <a:pPr marL="0" lvl="0" indent="0" algn="ctr" defTabSz="622300">
            <a:lnSpc>
              <a:spcPct val="90000"/>
            </a:lnSpc>
            <a:spcBef>
              <a:spcPct val="0"/>
            </a:spcBef>
            <a:spcAft>
              <a:spcPct val="35000"/>
            </a:spcAft>
            <a:buNone/>
          </a:pPr>
          <a:r>
            <a:rPr lang="en-US" sz="1400" kern="1200" dirty="0">
              <a:effectLst>
                <a:outerShdw blurRad="38100" dist="38100" dir="2700000" algn="tl">
                  <a:srgbClr val="000000">
                    <a:alpha val="43137"/>
                  </a:srgbClr>
                </a:outerShdw>
              </a:effectLst>
              <a:latin typeface="+mn-lt"/>
            </a:rPr>
            <a:t>The yearly STE(A)M School Designation program opens for registration via the link provided on a weekly briefing. </a:t>
          </a:r>
        </a:p>
      </dsp:txBody>
      <dsp:txXfrm>
        <a:off x="6202" y="0"/>
        <a:ext cx="4122124" cy="1236064"/>
      </dsp:txXfrm>
    </dsp:sp>
    <dsp:sp modelId="{89A522A2-C968-4BB0-AA0D-5C276045D013}">
      <dsp:nvSpPr>
        <dsp:cNvPr id="0" name=""/>
        <dsp:cNvSpPr/>
      </dsp:nvSpPr>
      <dsp:spPr>
        <a:xfrm>
          <a:off x="3551229" y="1931350"/>
          <a:ext cx="1113204" cy="0"/>
        </a:xfrm>
        <a:custGeom>
          <a:avLst/>
          <a:gdLst/>
          <a:ahLst/>
          <a:cxnLst/>
          <a:rect l="0" t="0" r="0" b="0"/>
          <a:pathLst>
            <a:path>
              <a:moveTo>
                <a:pt x="0" y="0"/>
              </a:moveTo>
              <a:lnTo>
                <a:pt x="1113204" y="0"/>
              </a:lnTo>
            </a:path>
          </a:pathLst>
        </a:custGeom>
        <a:noFill/>
        <a:ln w="635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sp>
    <dsp:sp modelId="{9A3567F5-3505-4A84-B150-84541A114DAE}">
      <dsp:nvSpPr>
        <dsp:cNvPr id="0" name=""/>
        <dsp:cNvSpPr/>
      </dsp:nvSpPr>
      <dsp:spPr>
        <a:xfrm>
          <a:off x="2067264" y="1313318"/>
          <a:ext cx="0" cy="386270"/>
        </a:xfrm>
        <a:prstGeom prst="line">
          <a:avLst/>
        </a:prstGeom>
        <a:noFill/>
        <a:ln w="12700" cap="flat" cmpd="sng" algn="ctr">
          <a:solidFill>
            <a:schemeClr val="tx1"/>
          </a:solidFill>
          <a:prstDash val="dash"/>
          <a:miter lim="800000"/>
        </a:ln>
        <a:effectLst/>
      </dsp:spPr>
      <dsp:style>
        <a:lnRef idx="1">
          <a:scrgbClr r="0" g="0" b="0"/>
        </a:lnRef>
        <a:fillRef idx="0">
          <a:scrgbClr r="0" g="0" b="0"/>
        </a:fillRef>
        <a:effectRef idx="0">
          <a:scrgbClr r="0" g="0" b="0"/>
        </a:effectRef>
        <a:fontRef idx="minor"/>
      </dsp:style>
    </dsp:sp>
    <dsp:sp modelId="{3C2BEDA3-A6CB-4551-9245-20E856721676}">
      <dsp:nvSpPr>
        <dsp:cNvPr id="0" name=""/>
        <dsp:cNvSpPr/>
      </dsp:nvSpPr>
      <dsp:spPr>
        <a:xfrm>
          <a:off x="2025683" y="1236064"/>
          <a:ext cx="83160" cy="77254"/>
        </a:xfrm>
        <a:prstGeom prst="rect">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sp>
    <dsp:sp modelId="{8EAC610B-FC2D-4E66-A096-2E23A75E8CE6}">
      <dsp:nvSpPr>
        <dsp:cNvPr id="0" name=""/>
        <dsp:cNvSpPr/>
      </dsp:nvSpPr>
      <dsp:spPr>
        <a:xfrm>
          <a:off x="4664433" y="1699588"/>
          <a:ext cx="2757120" cy="463524"/>
        </a:xfrm>
        <a:prstGeom prst="hexagon">
          <a:avLst>
            <a:gd name="adj" fmla="val 40000"/>
            <a:gd name="vf" fmla="val 115470"/>
          </a:avLst>
        </a:prstGeom>
        <a:solidFill>
          <a:schemeClr val="accent1">
            <a:lumMod val="40000"/>
            <a:lumOff val="60000"/>
          </a:schemeClr>
        </a:solidFill>
        <a:ln w="12700" cap="flat" cmpd="sng" algn="ctr">
          <a:solidFill>
            <a:schemeClr val="accent4">
              <a:lumMod val="5000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100000"/>
            </a:lnSpc>
            <a:spcBef>
              <a:spcPct val="0"/>
            </a:spcBef>
            <a:spcAft>
              <a:spcPts val="0"/>
            </a:spcAft>
            <a:buNone/>
          </a:pPr>
          <a:r>
            <a:rPr lang="en-US" sz="1100" b="1" kern="1200" dirty="0">
              <a:latin typeface="Montserrat" panose="00000500000000000000" pitchFamily="2" charset="0"/>
            </a:rPr>
            <a:t>October 31</a:t>
          </a:r>
          <a:r>
            <a:rPr lang="en-US" sz="1100" b="1" kern="1200" baseline="30000" dirty="0">
              <a:latin typeface="Montserrat" panose="00000500000000000000" pitchFamily="2" charset="0"/>
            </a:rPr>
            <a:t>st</a:t>
          </a:r>
          <a:r>
            <a:rPr lang="en-US" sz="1100" b="1" kern="1200" dirty="0">
              <a:latin typeface="Montserrat" panose="00000500000000000000" pitchFamily="2" charset="0"/>
            </a:rPr>
            <a:t> </a:t>
          </a:r>
        </a:p>
        <a:p>
          <a:pPr marL="0" lvl="0" indent="0" algn="ctr" defTabSz="488950">
            <a:lnSpc>
              <a:spcPct val="100000"/>
            </a:lnSpc>
            <a:spcBef>
              <a:spcPct val="0"/>
            </a:spcBef>
            <a:spcAft>
              <a:spcPts val="0"/>
            </a:spcAft>
            <a:buNone/>
          </a:pPr>
          <a:r>
            <a:rPr lang="en-US" sz="1100" b="1" kern="1200" dirty="0">
              <a:latin typeface="Montserrat" panose="00000500000000000000" pitchFamily="2" charset="0"/>
            </a:rPr>
            <a:t>(2</a:t>
          </a:r>
          <a:r>
            <a:rPr lang="en-US" sz="1100" b="1" kern="1200" baseline="30000" dirty="0">
              <a:latin typeface="Montserrat" panose="00000500000000000000" pitchFamily="2" charset="0"/>
            </a:rPr>
            <a:t>nd</a:t>
          </a:r>
          <a:r>
            <a:rPr lang="en-US" sz="1100" b="1" kern="1200" dirty="0">
              <a:latin typeface="Montserrat" panose="00000500000000000000" pitchFamily="2" charset="0"/>
            </a:rPr>
            <a:t> Quarter</a:t>
          </a:r>
          <a:r>
            <a:rPr lang="en-US" sz="1400" kern="1200" dirty="0">
              <a:latin typeface="Bahnschrift SemiBold SemiConden" panose="020B0502040204020203" pitchFamily="34" charset="0"/>
            </a:rPr>
            <a:t>)</a:t>
          </a:r>
        </a:p>
      </dsp:txBody>
      <dsp:txXfrm>
        <a:off x="4955996" y="1748605"/>
        <a:ext cx="2173994" cy="365490"/>
      </dsp:txXfrm>
    </dsp:sp>
    <dsp:sp modelId="{4EBF67CA-7B13-4FE6-A5D4-F2B5DBB8EF10}">
      <dsp:nvSpPr>
        <dsp:cNvPr id="0" name=""/>
        <dsp:cNvSpPr/>
      </dsp:nvSpPr>
      <dsp:spPr>
        <a:xfrm>
          <a:off x="4128326" y="2626635"/>
          <a:ext cx="3829333" cy="1236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t" anchorCtr="1">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latin typeface="+mn-lt"/>
            </a:rPr>
            <a:t>The STE(A)M School Designation visits begin. </a:t>
          </a:r>
        </a:p>
      </dsp:txBody>
      <dsp:txXfrm>
        <a:off x="4128326" y="2626635"/>
        <a:ext cx="3829333" cy="1236064"/>
      </dsp:txXfrm>
    </dsp:sp>
    <dsp:sp modelId="{61A8C36E-8A1B-40F2-AED1-4DCA68BADEF4}">
      <dsp:nvSpPr>
        <dsp:cNvPr id="0" name=""/>
        <dsp:cNvSpPr/>
      </dsp:nvSpPr>
      <dsp:spPr>
        <a:xfrm>
          <a:off x="7421553" y="1931350"/>
          <a:ext cx="1072213" cy="0"/>
        </a:xfrm>
        <a:custGeom>
          <a:avLst/>
          <a:gdLst/>
          <a:ahLst/>
          <a:cxnLst/>
          <a:rect l="0" t="0" r="0" b="0"/>
          <a:pathLst>
            <a:path>
              <a:moveTo>
                <a:pt x="0" y="0"/>
              </a:moveTo>
              <a:lnTo>
                <a:pt x="1072213" y="0"/>
              </a:lnTo>
            </a:path>
          </a:pathLst>
        </a:custGeom>
        <a:noFill/>
        <a:ln w="6350" cap="flat" cmpd="sng" algn="ctr">
          <a:solidFill>
            <a:schemeClr val="tx1"/>
          </a:solidFill>
          <a:prstDash val="solid"/>
          <a:miter lim="800000"/>
        </a:ln>
        <a:effectLst/>
      </dsp:spPr>
      <dsp:style>
        <a:lnRef idx="1">
          <a:scrgbClr r="0" g="0" b="0"/>
        </a:lnRef>
        <a:fillRef idx="1">
          <a:scrgbClr r="0" g="0" b="0"/>
        </a:fillRef>
        <a:effectRef idx="0">
          <a:scrgbClr r="0" g="0" b="0"/>
        </a:effectRef>
        <a:fontRef idx="minor"/>
      </dsp:style>
    </dsp:sp>
    <dsp:sp modelId="{EF2BCF49-D21A-4CE2-AE95-81209766FB18}">
      <dsp:nvSpPr>
        <dsp:cNvPr id="0" name=""/>
        <dsp:cNvSpPr/>
      </dsp:nvSpPr>
      <dsp:spPr>
        <a:xfrm>
          <a:off x="6042993" y="2163111"/>
          <a:ext cx="0" cy="386270"/>
        </a:xfrm>
        <a:prstGeom prst="line">
          <a:avLst/>
        </a:prstGeom>
        <a:noFill/>
        <a:ln w="12700" cap="flat" cmpd="sng" algn="ctr">
          <a:solidFill>
            <a:schemeClr val="tx1"/>
          </a:solidFill>
          <a:prstDash val="dash"/>
          <a:miter lim="800000"/>
        </a:ln>
        <a:effectLst/>
      </dsp:spPr>
      <dsp:style>
        <a:lnRef idx="1">
          <a:scrgbClr r="0" g="0" b="0"/>
        </a:lnRef>
        <a:fillRef idx="0">
          <a:scrgbClr r="0" g="0" b="0"/>
        </a:fillRef>
        <a:effectRef idx="0">
          <a:scrgbClr r="0" g="0" b="0"/>
        </a:effectRef>
        <a:fontRef idx="minor"/>
      </dsp:style>
    </dsp:sp>
    <dsp:sp modelId="{0CC65804-80E2-457A-A25B-A52705EE142F}">
      <dsp:nvSpPr>
        <dsp:cNvPr id="0" name=""/>
        <dsp:cNvSpPr/>
      </dsp:nvSpPr>
      <dsp:spPr>
        <a:xfrm>
          <a:off x="6004366" y="2549381"/>
          <a:ext cx="77254" cy="77254"/>
        </a:xfrm>
        <a:prstGeom prst="rect">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sp>
    <dsp:sp modelId="{218458F2-C6C1-4CA1-95FD-E5E7768E5C6B}">
      <dsp:nvSpPr>
        <dsp:cNvPr id="0" name=""/>
        <dsp:cNvSpPr/>
      </dsp:nvSpPr>
      <dsp:spPr>
        <a:xfrm rot="10800000">
          <a:off x="8493766" y="1699588"/>
          <a:ext cx="2757120" cy="463524"/>
        </a:xfrm>
        <a:prstGeom prst="homePlate">
          <a:avLst>
            <a:gd name="adj" fmla="val 40000"/>
          </a:avLst>
        </a:prstGeom>
        <a:solidFill>
          <a:schemeClr val="accent1">
            <a:lumMod val="40000"/>
            <a:lumOff val="60000"/>
          </a:schemeClr>
        </a:solidFill>
        <a:ln w="12700" cap="flat" cmpd="sng" algn="ctr">
          <a:solidFill>
            <a:schemeClr val="accent4">
              <a:lumMod val="5000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Montserrat" panose="00000500000000000000" pitchFamily="2" charset="0"/>
            </a:rPr>
            <a:t>June</a:t>
          </a:r>
        </a:p>
      </dsp:txBody>
      <dsp:txXfrm rot="10800000">
        <a:off x="8586471" y="1699588"/>
        <a:ext cx="2664415" cy="463524"/>
      </dsp:txXfrm>
    </dsp:sp>
    <dsp:sp modelId="{5401E5BC-5137-49E4-9201-53966AC64854}">
      <dsp:nvSpPr>
        <dsp:cNvPr id="0" name=""/>
        <dsp:cNvSpPr/>
      </dsp:nvSpPr>
      <dsp:spPr>
        <a:xfrm>
          <a:off x="7957660" y="0"/>
          <a:ext cx="3829333" cy="1236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b" anchorCtr="1">
          <a:noAutofit/>
        </a:bodyPr>
        <a:lstStyle/>
        <a:p>
          <a:pPr marL="0" lvl="0" indent="0" algn="ctr" defTabSz="711200">
            <a:lnSpc>
              <a:spcPct val="90000"/>
            </a:lnSpc>
            <a:spcBef>
              <a:spcPct val="0"/>
            </a:spcBef>
            <a:spcAft>
              <a:spcPct val="35000"/>
            </a:spcAft>
            <a:buNone/>
          </a:pPr>
          <a:r>
            <a:rPr lang="en-US" sz="1600" b="0" kern="1200" dirty="0">
              <a:effectLst>
                <a:outerShdw blurRad="38100" dist="38100" dir="2700000" algn="tl">
                  <a:srgbClr val="000000">
                    <a:alpha val="43137"/>
                  </a:srgbClr>
                </a:outerShdw>
              </a:effectLst>
              <a:latin typeface="+mn-lt"/>
            </a:rPr>
            <a:t>The STE(A)M School Designation program closes, and the adjudication process begins</a:t>
          </a:r>
          <a:r>
            <a:rPr lang="en-US" sz="1200" b="0" kern="1200" dirty="0">
              <a:effectLst>
                <a:outerShdw blurRad="38100" dist="38100" dir="2700000" algn="tl">
                  <a:srgbClr val="000000">
                    <a:alpha val="43137"/>
                  </a:srgbClr>
                </a:outerShdw>
              </a:effectLst>
              <a:latin typeface="Montserrat" panose="00000500000000000000" pitchFamily="2" charset="0"/>
            </a:rPr>
            <a:t>.  </a:t>
          </a:r>
        </a:p>
      </dsp:txBody>
      <dsp:txXfrm>
        <a:off x="7957660" y="0"/>
        <a:ext cx="3829333" cy="1236064"/>
      </dsp:txXfrm>
    </dsp:sp>
    <dsp:sp modelId="{74850E5A-A27F-4C49-B524-9BDA42FD5C7E}">
      <dsp:nvSpPr>
        <dsp:cNvPr id="0" name=""/>
        <dsp:cNvSpPr/>
      </dsp:nvSpPr>
      <dsp:spPr>
        <a:xfrm>
          <a:off x="9872327" y="1313318"/>
          <a:ext cx="0" cy="386270"/>
        </a:xfrm>
        <a:prstGeom prst="line">
          <a:avLst/>
        </a:prstGeom>
        <a:noFill/>
        <a:ln w="12700" cap="flat" cmpd="sng" algn="ctr">
          <a:solidFill>
            <a:schemeClr val="tx1"/>
          </a:solidFill>
          <a:prstDash val="dash"/>
          <a:miter lim="800000"/>
        </a:ln>
        <a:effectLst/>
      </dsp:spPr>
      <dsp:style>
        <a:lnRef idx="1">
          <a:scrgbClr r="0" g="0" b="0"/>
        </a:lnRef>
        <a:fillRef idx="0">
          <a:scrgbClr r="0" g="0" b="0"/>
        </a:fillRef>
        <a:effectRef idx="0">
          <a:scrgbClr r="0" g="0" b="0"/>
        </a:effectRef>
        <a:fontRef idx="minor"/>
      </dsp:style>
    </dsp:sp>
    <dsp:sp modelId="{59A7864F-BA2A-4DE3-9F4E-36E9E79426E5}">
      <dsp:nvSpPr>
        <dsp:cNvPr id="0" name=""/>
        <dsp:cNvSpPr/>
      </dsp:nvSpPr>
      <dsp:spPr>
        <a:xfrm>
          <a:off x="9833700" y="1236064"/>
          <a:ext cx="77254" cy="77254"/>
        </a:xfrm>
        <a:prstGeom prst="rect">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E0941-225C-46A1-A393-896994DADBA6}">
      <dsp:nvSpPr>
        <dsp:cNvPr id="0" name=""/>
        <dsp:cNvSpPr/>
      </dsp:nvSpPr>
      <dsp:spPr>
        <a:xfrm>
          <a:off x="1516966" y="0"/>
          <a:ext cx="5382062" cy="2919937"/>
        </a:xfrm>
        <a:prstGeom prst="roundRect">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i="0" u="sng" kern="1200" dirty="0">
              <a:solidFill>
                <a:schemeClr val="tx1"/>
              </a:solidFill>
              <a:effectLst>
                <a:outerShdw blurRad="38100" dist="38100" dir="2700000" algn="tl">
                  <a:srgbClr val="000000">
                    <a:alpha val="43137"/>
                  </a:srgbClr>
                </a:outerShdw>
              </a:effectLst>
              <a:latin typeface="Nordique Inline" panose="00000500000000000000" pitchFamily="2" charset="0"/>
              <a:ea typeface="Gadugi" panose="020B0502040204020203" pitchFamily="34" charset="0"/>
            </a:rPr>
            <a:t>Enhancement</a:t>
          </a:r>
          <a:r>
            <a:rPr lang="en-US" sz="2000" b="1" i="1" u="sng" kern="1200" dirty="0">
              <a:solidFill>
                <a:schemeClr val="tx1"/>
              </a:solidFill>
              <a:latin typeface="Nordique Inline" panose="00000500000000000000" pitchFamily="2" charset="0"/>
              <a:ea typeface="Gadugi" panose="020B0502040204020203" pitchFamily="34" charset="0"/>
            </a:rPr>
            <a:t> </a:t>
          </a:r>
        </a:p>
        <a:p>
          <a:pPr marL="0" lvl="0" indent="0" algn="ctr" defTabSz="1066800">
            <a:lnSpc>
              <a:spcPct val="90000"/>
            </a:lnSpc>
            <a:spcBef>
              <a:spcPct val="0"/>
            </a:spcBef>
            <a:spcAft>
              <a:spcPct val="35000"/>
            </a:spcAft>
            <a:buNone/>
          </a:pPr>
          <a:r>
            <a:rPr lang="en-US" sz="1800" b="1" i="1" u="sng" kern="1200" dirty="0">
              <a:solidFill>
                <a:schemeClr val="tx1"/>
              </a:solidFill>
              <a:latin typeface="+mn-lt"/>
              <a:ea typeface="Gadugi" panose="020B0502040204020203" pitchFamily="34" charset="0"/>
            </a:rPr>
            <a:t>(Grades PreK -1)</a:t>
          </a:r>
          <a:endParaRPr lang="en-US" sz="1800" b="1" u="sng" kern="1200" dirty="0">
            <a:solidFill>
              <a:schemeClr val="tx1"/>
            </a:solidFill>
            <a:latin typeface="+mn-lt"/>
            <a:ea typeface="Gadugi" panose="020B0502040204020203" pitchFamily="34" charset="0"/>
          </a:endParaRPr>
        </a:p>
        <a:p>
          <a:pPr marL="0" lvl="0" indent="0" algn="ctr" defTabSz="1066800">
            <a:lnSpc>
              <a:spcPct val="90000"/>
            </a:lnSpc>
            <a:spcBef>
              <a:spcPct val="0"/>
            </a:spcBef>
            <a:spcAft>
              <a:spcPct val="35000"/>
            </a:spcAft>
            <a:buFont typeface="Courier New" panose="02070309020205020404" pitchFamily="49" charset="0"/>
            <a:buNone/>
          </a:pPr>
          <a:r>
            <a:rPr lang="en-US" sz="1800" b="1" i="0" u="sng" kern="1200" dirty="0">
              <a:solidFill>
                <a:schemeClr val="bg1"/>
              </a:solidFill>
              <a:highlight>
                <a:srgbClr val="0000FF"/>
              </a:highlight>
              <a:latin typeface="+mn-lt"/>
              <a:ea typeface="Gadugi" panose="020B0502040204020203" pitchFamily="34" charset="0"/>
            </a:rPr>
            <a:t>Substitution</a:t>
          </a:r>
          <a:r>
            <a:rPr lang="en-US" sz="1800" kern="1200" dirty="0">
              <a:solidFill>
                <a:schemeClr val="tx1"/>
              </a:solidFill>
              <a:highlight>
                <a:srgbClr val="0000FF"/>
              </a:highlight>
              <a:latin typeface="+mn-lt"/>
              <a:ea typeface="Gadugi" panose="020B0502040204020203" pitchFamily="34" charset="0"/>
            </a:rPr>
            <a:t> </a:t>
          </a:r>
        </a:p>
        <a:p>
          <a:pPr marL="0" lvl="0" indent="0" algn="ctr" defTabSz="1066800">
            <a:lnSpc>
              <a:spcPct val="90000"/>
            </a:lnSpc>
            <a:spcBef>
              <a:spcPct val="0"/>
            </a:spcBef>
            <a:spcAft>
              <a:spcPct val="35000"/>
            </a:spcAft>
            <a:buFont typeface="Courier New" panose="02070309020205020404" pitchFamily="49" charset="0"/>
            <a:buNone/>
          </a:pPr>
          <a:r>
            <a:rPr lang="en-US" sz="1800" b="1" i="1" kern="1200" dirty="0">
              <a:solidFill>
                <a:schemeClr val="tx1"/>
              </a:solidFill>
              <a:latin typeface="+mn-lt"/>
              <a:ea typeface="Gadugi" panose="020B0502040204020203" pitchFamily="34" charset="0"/>
            </a:rPr>
            <a:t>supplanting</a:t>
          </a:r>
          <a:r>
            <a:rPr lang="en-US" sz="1800" kern="1200" dirty="0">
              <a:solidFill>
                <a:schemeClr val="tx1"/>
              </a:solidFill>
              <a:latin typeface="+mn-lt"/>
              <a:ea typeface="Gadugi" panose="020B0502040204020203" pitchFamily="34" charset="0"/>
            </a:rPr>
            <a:t> a piece of paper with a computer.</a:t>
          </a:r>
          <a:endParaRPr lang="en-US" sz="1800" i="1" kern="1200" dirty="0">
            <a:solidFill>
              <a:schemeClr val="tx1"/>
            </a:solidFill>
            <a:latin typeface="+mn-lt"/>
            <a:ea typeface="Gadugi" panose="020B0502040204020203" pitchFamily="34" charset="0"/>
          </a:endParaRPr>
        </a:p>
        <a:p>
          <a:pPr marL="0" lvl="0" indent="0" algn="ctr" defTabSz="1066800">
            <a:lnSpc>
              <a:spcPct val="90000"/>
            </a:lnSpc>
            <a:spcBef>
              <a:spcPct val="0"/>
            </a:spcBef>
            <a:spcAft>
              <a:spcPct val="35000"/>
            </a:spcAft>
            <a:buFont typeface="Courier New" panose="02070309020205020404" pitchFamily="49" charset="0"/>
            <a:buNone/>
          </a:pPr>
          <a:r>
            <a:rPr lang="en-US" sz="1800" b="1" u="sng" kern="1200" dirty="0">
              <a:solidFill>
                <a:schemeClr val="bg1"/>
              </a:solidFill>
              <a:highlight>
                <a:srgbClr val="0000FF"/>
              </a:highlight>
              <a:latin typeface="+mn-lt"/>
              <a:ea typeface="Gadugi" panose="020B0502040204020203" pitchFamily="34" charset="0"/>
            </a:rPr>
            <a:t>Augmentation</a:t>
          </a:r>
        </a:p>
        <a:p>
          <a:pPr marL="0" lvl="0" indent="0" algn="ctr" defTabSz="1066800">
            <a:lnSpc>
              <a:spcPct val="90000"/>
            </a:lnSpc>
            <a:spcBef>
              <a:spcPct val="0"/>
            </a:spcBef>
            <a:spcAft>
              <a:spcPct val="35000"/>
            </a:spcAft>
            <a:buFont typeface="Courier New" panose="02070309020205020404" pitchFamily="49" charset="0"/>
            <a:buNone/>
          </a:pPr>
          <a:r>
            <a:rPr lang="en-US" sz="1800" b="1" i="1" kern="1200" dirty="0">
              <a:solidFill>
                <a:schemeClr val="tx1"/>
              </a:solidFill>
              <a:latin typeface="+mn-lt"/>
              <a:ea typeface="Gadugi" panose="020B0502040204020203" pitchFamily="34" charset="0"/>
            </a:rPr>
            <a:t>some</a:t>
          </a:r>
          <a:r>
            <a:rPr lang="en-US" sz="1800" kern="1200" dirty="0">
              <a:solidFill>
                <a:schemeClr val="tx1"/>
              </a:solidFill>
              <a:latin typeface="+mn-lt"/>
              <a:ea typeface="Gadugi" panose="020B0502040204020203" pitchFamily="34" charset="0"/>
            </a:rPr>
            <a:t> functional improvement.</a:t>
          </a:r>
        </a:p>
      </dsp:txBody>
      <dsp:txXfrm>
        <a:off x="1659506" y="142540"/>
        <a:ext cx="5096982" cy="2634857"/>
      </dsp:txXfrm>
    </dsp:sp>
    <dsp:sp modelId="{E99D3EAC-4F84-4975-850C-33208ADEC938}">
      <dsp:nvSpPr>
        <dsp:cNvPr id="0" name=""/>
        <dsp:cNvSpPr/>
      </dsp:nvSpPr>
      <dsp:spPr>
        <a:xfrm>
          <a:off x="1549866" y="3107961"/>
          <a:ext cx="5447863" cy="2873617"/>
        </a:xfrm>
        <a:prstGeom prst="roundRect">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0" i="0" u="sng" kern="1200" dirty="0">
              <a:solidFill>
                <a:schemeClr val="tx1"/>
              </a:solidFill>
              <a:effectLst>
                <a:outerShdw blurRad="38100" dist="38100" dir="2700000" algn="tl">
                  <a:srgbClr val="000000">
                    <a:alpha val="43137"/>
                  </a:srgbClr>
                </a:outerShdw>
              </a:effectLst>
              <a:latin typeface="Nordique Inline" panose="00000500000000000000" pitchFamily="2" charset="0"/>
              <a:ea typeface="Gadugi" panose="020B0502040204020203" pitchFamily="34" charset="0"/>
            </a:rPr>
            <a:t>Transformation</a:t>
          </a:r>
          <a:endParaRPr lang="en-US" sz="2000" b="0" i="0" u="sng" kern="1200" dirty="0">
            <a:solidFill>
              <a:schemeClr val="tx1"/>
            </a:solidFill>
            <a:effectLst>
              <a:outerShdw blurRad="38100" dist="38100" dir="2700000" algn="tl">
                <a:srgbClr val="000000">
                  <a:alpha val="43137"/>
                </a:srgbClr>
              </a:outerShdw>
            </a:effectLst>
            <a:latin typeface="Nordique Inline" panose="00000500000000000000" pitchFamily="2" charset="0"/>
            <a:ea typeface="Gadugi" panose="020B0502040204020203" pitchFamily="34" charset="0"/>
          </a:endParaRPr>
        </a:p>
        <a:p>
          <a:pPr marL="0" lvl="0" indent="0" algn="ctr" defTabSz="1066800">
            <a:lnSpc>
              <a:spcPct val="90000"/>
            </a:lnSpc>
            <a:spcBef>
              <a:spcPct val="0"/>
            </a:spcBef>
            <a:spcAft>
              <a:spcPct val="35000"/>
            </a:spcAft>
            <a:buNone/>
          </a:pPr>
          <a:r>
            <a:rPr lang="en-US" sz="1800" b="1" i="1" u="sng" kern="1200" dirty="0">
              <a:solidFill>
                <a:schemeClr val="tx1"/>
              </a:solidFill>
              <a:latin typeface="+mn-lt"/>
              <a:ea typeface="Gadugi" panose="020B0502040204020203" pitchFamily="34" charset="0"/>
            </a:rPr>
            <a:t>(Grades 2-12)</a:t>
          </a:r>
          <a:endParaRPr lang="en-US" sz="1800" kern="1200" dirty="0">
            <a:solidFill>
              <a:schemeClr val="tx1"/>
            </a:solidFill>
            <a:latin typeface="+mn-lt"/>
            <a:ea typeface="Gadugi" panose="020B0502040204020203" pitchFamily="34" charset="0"/>
          </a:endParaRPr>
        </a:p>
        <a:p>
          <a:pPr marL="0" lvl="0" indent="0" algn="ctr" defTabSz="1066800">
            <a:lnSpc>
              <a:spcPct val="90000"/>
            </a:lnSpc>
            <a:spcBef>
              <a:spcPct val="0"/>
            </a:spcBef>
            <a:spcAft>
              <a:spcPct val="35000"/>
            </a:spcAft>
            <a:buFont typeface="Courier New" panose="02070309020205020404" pitchFamily="49" charset="0"/>
            <a:buNone/>
          </a:pPr>
          <a:r>
            <a:rPr lang="en-US" sz="1800" b="1" i="1" u="sng" kern="1200" dirty="0">
              <a:solidFill>
                <a:schemeClr val="bg1"/>
              </a:solidFill>
              <a:highlight>
                <a:srgbClr val="0000FF"/>
              </a:highlight>
              <a:latin typeface="+mn-lt"/>
              <a:ea typeface="Gadugi" panose="020B0502040204020203" pitchFamily="34" charset="0"/>
            </a:rPr>
            <a:t>Modification</a:t>
          </a:r>
        </a:p>
        <a:p>
          <a:pPr marL="0" lvl="0" indent="0" algn="ctr" defTabSz="1066800">
            <a:lnSpc>
              <a:spcPct val="90000"/>
            </a:lnSpc>
            <a:spcBef>
              <a:spcPct val="0"/>
            </a:spcBef>
            <a:spcAft>
              <a:spcPct val="35000"/>
            </a:spcAft>
            <a:buFont typeface="Courier New" panose="02070309020205020404" pitchFamily="49" charset="0"/>
            <a:buNone/>
          </a:pPr>
          <a:r>
            <a:rPr lang="en-US" sz="1800" b="1" i="1" kern="1200" dirty="0">
              <a:solidFill>
                <a:schemeClr val="tx1"/>
              </a:solidFill>
              <a:latin typeface="+mn-lt"/>
              <a:ea typeface="Gadugi" panose="020B0502040204020203" pitchFamily="34" charset="0"/>
            </a:rPr>
            <a:t>significant</a:t>
          </a:r>
          <a:r>
            <a:rPr lang="en-US" sz="1800" kern="1200" dirty="0">
              <a:solidFill>
                <a:schemeClr val="tx1"/>
              </a:solidFill>
              <a:latin typeface="+mn-lt"/>
              <a:ea typeface="Gadugi" panose="020B0502040204020203" pitchFamily="34" charset="0"/>
            </a:rPr>
            <a:t> task redesign.</a:t>
          </a:r>
        </a:p>
        <a:p>
          <a:pPr marL="0" lvl="0" indent="0" algn="ctr" defTabSz="1066800">
            <a:lnSpc>
              <a:spcPct val="90000"/>
            </a:lnSpc>
            <a:spcBef>
              <a:spcPct val="0"/>
            </a:spcBef>
            <a:spcAft>
              <a:spcPct val="35000"/>
            </a:spcAft>
            <a:buFont typeface="Courier New" panose="02070309020205020404" pitchFamily="49" charset="0"/>
            <a:buNone/>
          </a:pPr>
          <a:r>
            <a:rPr lang="en-US" sz="1800" b="1" i="1" u="sng" kern="1200" dirty="0">
              <a:solidFill>
                <a:schemeClr val="bg1"/>
              </a:solidFill>
              <a:highlight>
                <a:srgbClr val="0000FF"/>
              </a:highlight>
              <a:latin typeface="+mn-lt"/>
              <a:ea typeface="Gadugi" panose="020B0502040204020203" pitchFamily="34" charset="0"/>
            </a:rPr>
            <a:t>Redefinition</a:t>
          </a:r>
        </a:p>
        <a:p>
          <a:pPr marL="0" lvl="0" indent="0" algn="ctr" defTabSz="1066800">
            <a:lnSpc>
              <a:spcPct val="90000"/>
            </a:lnSpc>
            <a:spcBef>
              <a:spcPct val="0"/>
            </a:spcBef>
            <a:spcAft>
              <a:spcPct val="35000"/>
            </a:spcAft>
            <a:buFont typeface="Courier New" panose="02070309020205020404" pitchFamily="49" charset="0"/>
            <a:buNone/>
          </a:pPr>
          <a:r>
            <a:rPr lang="en-US" sz="1800" kern="1200" dirty="0">
              <a:solidFill>
                <a:schemeClr val="tx1"/>
              </a:solidFill>
              <a:latin typeface="+mn-lt"/>
              <a:ea typeface="Gadugi" panose="020B0502040204020203" pitchFamily="34" charset="0"/>
            </a:rPr>
            <a:t>creation of new tasks and </a:t>
          </a:r>
          <a:r>
            <a:rPr lang="en-US" sz="1800" b="1" i="1" kern="1200" dirty="0">
              <a:solidFill>
                <a:schemeClr val="tx1"/>
              </a:solidFill>
              <a:latin typeface="+mn-lt"/>
              <a:ea typeface="Gadugi" panose="020B0502040204020203" pitchFamily="34" charset="0"/>
            </a:rPr>
            <a:t>supplements</a:t>
          </a:r>
          <a:r>
            <a:rPr lang="en-US" sz="1800" kern="1200" dirty="0">
              <a:solidFill>
                <a:schemeClr val="tx1"/>
              </a:solidFill>
              <a:latin typeface="+mn-lt"/>
              <a:ea typeface="Gadugi" panose="020B0502040204020203" pitchFamily="34" charset="0"/>
            </a:rPr>
            <a:t> learning.</a:t>
          </a:r>
        </a:p>
      </dsp:txBody>
      <dsp:txXfrm>
        <a:off x="1690144" y="3248239"/>
        <a:ext cx="5167307" cy="25930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8C8A8-E924-42AB-BE01-B06E7A76AD9C}">
      <dsp:nvSpPr>
        <dsp:cNvPr id="0" name=""/>
        <dsp:cNvSpPr/>
      </dsp:nvSpPr>
      <dsp:spPr>
        <a:xfrm>
          <a:off x="0" y="3351546"/>
          <a:ext cx="11304120" cy="1496633"/>
        </a:xfrm>
        <a:prstGeom prst="rect">
          <a:avLst/>
        </a:prstGeom>
        <a:solidFill>
          <a:schemeClr val="accent1">
            <a:lumMod val="75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2"/>
              </a:solidFill>
              <a:latin typeface="Montserrat" panose="00000500000000000000" pitchFamily="2" charset="0"/>
              <a:ea typeface="Gadugi" panose="020B0502040204020203" pitchFamily="34" charset="0"/>
              <a:cs typeface="Cavolini" panose="03000502040302020204" pitchFamily="66" charset="0"/>
            </a:rPr>
            <a:t>Students should have the autonomy to engineer a prototype based around the STE(A)M standard-driven lesson that is being taught while trying to find the solution to a real-world problem.  </a:t>
          </a:r>
        </a:p>
      </dsp:txBody>
      <dsp:txXfrm>
        <a:off x="0" y="3351546"/>
        <a:ext cx="11304120" cy="1496633"/>
      </dsp:txXfrm>
    </dsp:sp>
    <dsp:sp modelId="{33637FAC-6A05-49F5-8B75-883EBEC21C12}">
      <dsp:nvSpPr>
        <dsp:cNvPr id="0" name=""/>
        <dsp:cNvSpPr/>
      </dsp:nvSpPr>
      <dsp:spPr>
        <a:xfrm rot="10800000">
          <a:off x="0" y="155314"/>
          <a:ext cx="11304120" cy="3378260"/>
        </a:xfrm>
        <a:prstGeom prst="upArrowCallout">
          <a:avLst/>
        </a:prstGeom>
        <a:solidFill>
          <a:schemeClr val="accent1"/>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8704" tIns="298704" rIns="298704" bIns="298704" numCol="1" spcCol="1270" anchor="ctr" anchorCtr="0">
          <a:noAutofit/>
        </a:bodyPr>
        <a:lstStyle/>
        <a:p>
          <a:pPr marL="0" lvl="0" indent="0" algn="ctr" defTabSz="1866900">
            <a:lnSpc>
              <a:spcPct val="90000"/>
            </a:lnSpc>
            <a:spcBef>
              <a:spcPct val="0"/>
            </a:spcBef>
            <a:spcAft>
              <a:spcPct val="35000"/>
            </a:spcAft>
            <a:buNone/>
          </a:pPr>
          <a:r>
            <a:rPr lang="en-US" sz="4200" b="0" u="sng" kern="1200" dirty="0">
              <a:solidFill>
                <a:schemeClr val="accent2"/>
              </a:solidFill>
              <a:latin typeface="+mn-lt"/>
              <a:ea typeface="+mn-ea"/>
              <a:cs typeface="Cavolini" panose="03000502040302020204" pitchFamily="66" charset="0"/>
            </a:rPr>
            <a:t>Process Infusion (not in isolation)</a:t>
          </a:r>
          <a:r>
            <a:rPr lang="en-US" sz="4200" b="0" kern="1200" dirty="0">
              <a:solidFill>
                <a:schemeClr val="accent2"/>
              </a:solidFill>
              <a:latin typeface="+mn-lt"/>
              <a:ea typeface="+mn-ea"/>
              <a:cs typeface="Cavolini" panose="03000502040302020204" pitchFamily="66" charset="0"/>
            </a:rPr>
            <a:t>:</a:t>
          </a:r>
        </a:p>
      </dsp:txBody>
      <dsp:txXfrm rot="-10800000">
        <a:off x="0" y="155314"/>
        <a:ext cx="11304120" cy="1185769"/>
      </dsp:txXfrm>
    </dsp:sp>
    <dsp:sp modelId="{D8544FF8-E012-41EF-B187-AADD42CA695D}">
      <dsp:nvSpPr>
        <dsp:cNvPr id="0" name=""/>
        <dsp:cNvSpPr/>
      </dsp:nvSpPr>
      <dsp:spPr>
        <a:xfrm>
          <a:off x="4" y="1229951"/>
          <a:ext cx="1882180" cy="858921"/>
        </a:xfrm>
        <a:prstGeom prst="rect">
          <a:avLst/>
        </a:prstGeom>
        <a:solidFill>
          <a:schemeClr val="accent4">
            <a:lumMod val="50000"/>
            <a:alpha val="9000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bg1"/>
              </a:solidFill>
              <a:latin typeface="Montserrat" panose="00000500000000000000" pitchFamily="2" charset="0"/>
              <a:ea typeface="+mn-ea"/>
              <a:cs typeface="Times New Roman" panose="02020603050405020304" pitchFamily="18" charset="0"/>
            </a:rPr>
            <a:t>Real World / Measurable Problem</a:t>
          </a:r>
        </a:p>
      </dsp:txBody>
      <dsp:txXfrm>
        <a:off x="4" y="1229951"/>
        <a:ext cx="1882180" cy="858921"/>
      </dsp:txXfrm>
    </dsp:sp>
    <dsp:sp modelId="{512FAF10-2709-4D05-BFFA-CFE458BC61BA}">
      <dsp:nvSpPr>
        <dsp:cNvPr id="0" name=""/>
        <dsp:cNvSpPr/>
      </dsp:nvSpPr>
      <dsp:spPr>
        <a:xfrm>
          <a:off x="1882184" y="1229951"/>
          <a:ext cx="1882180" cy="858921"/>
        </a:xfrm>
        <a:prstGeom prst="rect">
          <a:avLst/>
        </a:prstGeom>
        <a:solidFill>
          <a:schemeClr val="accent4">
            <a:lumMod val="50000"/>
            <a:alpha val="9000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bg1"/>
              </a:solidFill>
              <a:latin typeface="Montserrat" panose="00000500000000000000" pitchFamily="2" charset="0"/>
              <a:ea typeface="+mn-ea"/>
              <a:cs typeface="Times New Roman" panose="02020603050405020304" pitchFamily="18" charset="0"/>
            </a:rPr>
            <a:t>Planning</a:t>
          </a:r>
        </a:p>
      </dsp:txBody>
      <dsp:txXfrm>
        <a:off x="1882184" y="1229951"/>
        <a:ext cx="1882180" cy="858921"/>
      </dsp:txXfrm>
    </dsp:sp>
    <dsp:sp modelId="{24189D8E-C9EA-412D-8013-9AEBCC0D7C6E}">
      <dsp:nvSpPr>
        <dsp:cNvPr id="0" name=""/>
        <dsp:cNvSpPr/>
      </dsp:nvSpPr>
      <dsp:spPr>
        <a:xfrm>
          <a:off x="3764365" y="1229951"/>
          <a:ext cx="1882180" cy="858921"/>
        </a:xfrm>
        <a:prstGeom prst="rect">
          <a:avLst/>
        </a:prstGeom>
        <a:solidFill>
          <a:schemeClr val="accent4">
            <a:lumMod val="50000"/>
            <a:alpha val="9000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bg1"/>
              </a:solidFill>
              <a:latin typeface="Montserrat" panose="00000500000000000000" pitchFamily="2" charset="0"/>
              <a:ea typeface="+mn-ea"/>
              <a:cs typeface="Times New Roman" panose="02020603050405020304" pitchFamily="18" charset="0"/>
            </a:rPr>
            <a:t>Prototyping</a:t>
          </a:r>
        </a:p>
      </dsp:txBody>
      <dsp:txXfrm>
        <a:off x="3764365" y="1229951"/>
        <a:ext cx="1882180" cy="858921"/>
      </dsp:txXfrm>
    </dsp:sp>
    <dsp:sp modelId="{BBA3074A-98AA-4C9C-9FA5-D25BC232B48D}">
      <dsp:nvSpPr>
        <dsp:cNvPr id="0" name=""/>
        <dsp:cNvSpPr/>
      </dsp:nvSpPr>
      <dsp:spPr>
        <a:xfrm>
          <a:off x="5646545" y="1229951"/>
          <a:ext cx="1882180" cy="858921"/>
        </a:xfrm>
        <a:prstGeom prst="rect">
          <a:avLst/>
        </a:prstGeom>
        <a:solidFill>
          <a:schemeClr val="accent4">
            <a:lumMod val="50000"/>
            <a:alpha val="9000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bg1"/>
              </a:solidFill>
              <a:latin typeface="Montserrat" panose="00000500000000000000" pitchFamily="2" charset="0"/>
              <a:ea typeface="+mn-ea"/>
              <a:cs typeface="Times New Roman" panose="02020603050405020304" pitchFamily="18" charset="0"/>
            </a:rPr>
            <a:t>Testing</a:t>
          </a:r>
        </a:p>
      </dsp:txBody>
      <dsp:txXfrm>
        <a:off x="5646545" y="1229951"/>
        <a:ext cx="1882180" cy="858921"/>
      </dsp:txXfrm>
    </dsp:sp>
    <dsp:sp modelId="{5206B4FF-8CA6-40CE-A5F4-091D75AF1156}">
      <dsp:nvSpPr>
        <dsp:cNvPr id="0" name=""/>
        <dsp:cNvSpPr/>
      </dsp:nvSpPr>
      <dsp:spPr>
        <a:xfrm>
          <a:off x="7528725" y="1229951"/>
          <a:ext cx="1882180" cy="858921"/>
        </a:xfrm>
        <a:prstGeom prst="rect">
          <a:avLst/>
        </a:prstGeom>
        <a:solidFill>
          <a:schemeClr val="accent4">
            <a:lumMod val="50000"/>
            <a:alpha val="9000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bg1"/>
              </a:solidFill>
              <a:latin typeface="Montserrat" panose="00000500000000000000" pitchFamily="2" charset="0"/>
              <a:ea typeface="+mn-ea"/>
              <a:cs typeface="Times New Roman" panose="02020603050405020304" pitchFamily="18" charset="0"/>
            </a:rPr>
            <a:t>Redesign/</a:t>
          </a:r>
        </a:p>
        <a:p>
          <a:pPr marL="0" lvl="0" indent="0" algn="ctr" defTabSz="622300">
            <a:lnSpc>
              <a:spcPct val="90000"/>
            </a:lnSpc>
            <a:spcBef>
              <a:spcPct val="0"/>
            </a:spcBef>
            <a:spcAft>
              <a:spcPct val="35000"/>
            </a:spcAft>
            <a:buNone/>
          </a:pPr>
          <a:r>
            <a:rPr lang="en-US" sz="1400" b="0" kern="1200" dirty="0">
              <a:solidFill>
                <a:schemeClr val="bg1"/>
              </a:solidFill>
              <a:latin typeface="Montserrat" panose="00000500000000000000" pitchFamily="2" charset="0"/>
              <a:ea typeface="+mn-ea"/>
              <a:cs typeface="Times New Roman" panose="02020603050405020304" pitchFamily="18" charset="0"/>
            </a:rPr>
            <a:t>Improve</a:t>
          </a:r>
        </a:p>
      </dsp:txBody>
      <dsp:txXfrm>
        <a:off x="7528725" y="1229951"/>
        <a:ext cx="1882180" cy="858921"/>
      </dsp:txXfrm>
    </dsp:sp>
    <dsp:sp modelId="{B59ABFFD-D89D-48B1-9606-981BA2EA4B96}">
      <dsp:nvSpPr>
        <dsp:cNvPr id="0" name=""/>
        <dsp:cNvSpPr/>
      </dsp:nvSpPr>
      <dsp:spPr>
        <a:xfrm>
          <a:off x="9410905" y="1229951"/>
          <a:ext cx="1882180" cy="858921"/>
        </a:xfrm>
        <a:prstGeom prst="rect">
          <a:avLst/>
        </a:prstGeom>
        <a:solidFill>
          <a:schemeClr val="accent4">
            <a:lumMod val="50000"/>
            <a:alpha val="90000"/>
          </a:schemeClr>
        </a:solidFill>
        <a:ln w="635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b="0" kern="1200" dirty="0">
              <a:solidFill>
                <a:schemeClr val="bg1"/>
              </a:solidFill>
              <a:latin typeface="Montserrat" panose="00000500000000000000" pitchFamily="2" charset="0"/>
              <a:ea typeface="+mn-ea"/>
              <a:cs typeface="Times New Roman" panose="02020603050405020304" pitchFamily="18" charset="0"/>
            </a:rPr>
            <a:t>Communicate Findings</a:t>
          </a:r>
        </a:p>
      </dsp:txBody>
      <dsp:txXfrm>
        <a:off x="9410905" y="1229951"/>
        <a:ext cx="1882180" cy="8589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265FFD-4600-484B-AB1F-C6A253B58BA0}">
      <dsp:nvSpPr>
        <dsp:cNvPr id="0" name=""/>
        <dsp:cNvSpPr/>
      </dsp:nvSpPr>
      <dsp:spPr>
        <a:xfrm>
          <a:off x="0" y="776106"/>
          <a:ext cx="6095995" cy="1242851"/>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bg1"/>
              </a:solidFill>
              <a:latin typeface="+mn-lt"/>
              <a:ea typeface="Gadugi" panose="020B0502040204020203" pitchFamily="34" charset="0"/>
              <a:cs typeface="Cavolini" panose="03000502040302020204" pitchFamily="66" charset="0"/>
            </a:rPr>
            <a:t>Visit the “Schoology” app in your teacher portal. There you will find the VPA standards per grade level. One of these standards will align with your STEAM lesson.</a:t>
          </a:r>
        </a:p>
      </dsp:txBody>
      <dsp:txXfrm>
        <a:off x="60671" y="836777"/>
        <a:ext cx="5974653" cy="1121509"/>
      </dsp:txXfrm>
    </dsp:sp>
    <dsp:sp modelId="{7FF47673-74A1-4FD3-89E8-8D2536D6BAB0}">
      <dsp:nvSpPr>
        <dsp:cNvPr id="0" name=""/>
        <dsp:cNvSpPr/>
      </dsp:nvSpPr>
      <dsp:spPr>
        <a:xfrm>
          <a:off x="0" y="2156184"/>
          <a:ext cx="6095995" cy="1009676"/>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bg1"/>
              </a:solidFill>
              <a:latin typeface="+mn-lt"/>
              <a:ea typeface="Gadugi" panose="020B0502040204020203" pitchFamily="34" charset="0"/>
              <a:cs typeface="Cavolini" panose="03000502040302020204" pitchFamily="66" charset="0"/>
            </a:rPr>
            <a:t>Collaborating with the visual and or performing arts teacher is always great, as they can assist you in integrating the “A” in your STEAM 5.0 lesson. </a:t>
          </a:r>
        </a:p>
      </dsp:txBody>
      <dsp:txXfrm>
        <a:off x="49288" y="2205472"/>
        <a:ext cx="5997419" cy="911100"/>
      </dsp:txXfrm>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20T14:35:59.859"/>
    </inkml:context>
    <inkml:brush xml:id="br0">
      <inkml:brushProperty name="width" value="0.05" units="cm"/>
      <inkml:brushProperty name="height" value="0.05" units="cm"/>
      <inkml:brushProperty name="color" value="#B4C3DA"/>
      <inkml:brushProperty name="ignorePressure" value="1"/>
      <inkml:brushProperty name="inkEffects" value="silver"/>
      <inkml:brushProperty name="anchorX" value="846.66766"/>
      <inkml:brushProperty name="anchorY" value="-11663.91016"/>
      <inkml:brushProperty name="scaleFactor" value="0.5"/>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10/15/2023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fb87c9a92b_0_1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0" name="Google Shape;560;gfb87c9a92b_0_1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fb87c9a92b_0_8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fb87c9a92b_0_8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8514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fb87c9a92b_0_8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fb87c9a92b_0_8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fb87c9a92b_0_8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fb87c9a92b_0_8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fb87c9a92b_0_9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fb87c9a92b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fb87c9a92b_0_9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fb87c9a92b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2793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fb87c9a92b_0_9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fb87c9a92b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9456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fb87c9a92b_0_1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9" name="Google Shape;619;gfb87c9a92b_0_1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9157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03545B-D258-42B8-9AED-DD2FE23E04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385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fb87c9a92b_0_9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fb87c9a92b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9622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fb87c9a92b_0_8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fb87c9a92b_0_8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2167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fb87c9a92b_0_8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fb87c9a92b_0_8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4205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164985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DD9C8446-696E-6942-B6C8-CC9CAD0B34E0}" type="datetime1">
              <a:rPr lang="en-US" smtClean="0"/>
              <a:pPr/>
              <a:t>10/15/2023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F5592931-05C6-8543-8B6E-A8BD29BD5C2B}" type="datetime1">
              <a:rPr lang="en-US" smtClean="0"/>
              <a:pPr/>
              <a:t>10/15/2023</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65294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7E7AB22C-8B7E-9B4A-8C65-396C3C874D86}" type="datetime1">
              <a:rPr lang="en-US" smtClean="0"/>
              <a:pPr/>
              <a:t>10/15/2023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8CE9AC2A-20AD-8C48-B5EB-B5322BDBCDEE}" type="datetime1">
              <a:rPr lang="en-US" smtClean="0"/>
              <a:pPr/>
              <a:t>10/15/2023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4CF75428-5BE0-934D-BB71-675F8E23A386}" type="datetime1">
              <a:rPr lang="en-US" smtClean="0"/>
              <a:pPr/>
              <a:t>10/15/2023</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fld id="{9A85C5CA-AE29-AB4C-8F85-0373C72001D8}" type="datetime1">
              <a:rPr lang="en-US" smtClean="0"/>
              <a:pPr/>
              <a:t>10/15/2023</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544191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mn-lt"/>
              </a:defRPr>
            </a:lvl1pPr>
          </a:lstStyle>
          <a:p>
            <a:fld id="{75594855-01E8-5A4B-B2B8-E2ECEF879100}" type="datetime1">
              <a:rPr lang="en-US" smtClean="0"/>
              <a:pPr/>
              <a:t>10/15/2023</a:t>
            </a:fld>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mn-lt"/>
              </a:defRPr>
            </a:lvl1pPr>
          </a:lstStyle>
          <a:p>
            <a:r>
              <a:rPr lang="en-US" dirty="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057219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5F02DCD1-2C6B-F948-9F72-3BB0CF3D512E}" type="datetime1">
              <a:rPr lang="en-US" smtClean="0"/>
              <a:pPr/>
              <a:t>10/15/2023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92755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C1583C39-01BF-7F43-854C-FBB4E9AB6B0C}" type="datetime1">
              <a:rPr lang="en-US" smtClean="0"/>
              <a:pPr/>
              <a:t>10/15/2023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127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4B103E64-1627-9140-8127-1849FED275E1}" type="datetime1">
              <a:rPr lang="en-US" smtClean="0"/>
              <a:pPr/>
              <a:t>10/15/2023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69764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44706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5174" y="1905001"/>
            <a:ext cx="442075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0806" y="1905001"/>
            <a:ext cx="4420751"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10/15/2023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545018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688800" y="685800"/>
            <a:ext cx="8640000" cy="957200"/>
          </a:xfrm>
          <a:prstGeom prst="rect">
            <a:avLst/>
          </a:prstGeom>
        </p:spPr>
        <p:txBody>
          <a:bodyPr spcFirstLastPara="1" wrap="square" lIns="0" tIns="0" rIns="0" bIns="0" anchor="t" anchorCtr="0">
            <a:noAutofit/>
          </a:bodyPr>
          <a:lstStyle>
            <a:lvl1pPr lvl="0" rtl="0">
              <a:spcBef>
                <a:spcPts val="0"/>
              </a:spcBef>
              <a:spcAft>
                <a:spcPts val="0"/>
              </a:spcAft>
              <a:buSzPts val="4100"/>
              <a:buNone/>
              <a:defRPr/>
            </a:lvl1pPr>
            <a:lvl2pPr lvl="1" rtl="0">
              <a:spcBef>
                <a:spcPts val="0"/>
              </a:spcBef>
              <a:spcAft>
                <a:spcPts val="0"/>
              </a:spcAft>
              <a:buSzPts val="4100"/>
              <a:buNone/>
              <a:defRPr/>
            </a:lvl2pPr>
            <a:lvl3pPr lvl="2" rtl="0">
              <a:spcBef>
                <a:spcPts val="0"/>
              </a:spcBef>
              <a:spcAft>
                <a:spcPts val="0"/>
              </a:spcAft>
              <a:buSzPts val="4100"/>
              <a:buNone/>
              <a:defRPr/>
            </a:lvl3pPr>
            <a:lvl4pPr lvl="3" rtl="0">
              <a:spcBef>
                <a:spcPts val="0"/>
              </a:spcBef>
              <a:spcAft>
                <a:spcPts val="0"/>
              </a:spcAft>
              <a:buSzPts val="4100"/>
              <a:buNone/>
              <a:defRPr/>
            </a:lvl4pPr>
            <a:lvl5pPr lvl="4" rtl="0">
              <a:spcBef>
                <a:spcPts val="0"/>
              </a:spcBef>
              <a:spcAft>
                <a:spcPts val="0"/>
              </a:spcAft>
              <a:buSzPts val="4100"/>
              <a:buNone/>
              <a:defRPr/>
            </a:lvl5pPr>
            <a:lvl6pPr lvl="5" rtl="0">
              <a:spcBef>
                <a:spcPts val="0"/>
              </a:spcBef>
              <a:spcAft>
                <a:spcPts val="0"/>
              </a:spcAft>
              <a:buSzPts val="4100"/>
              <a:buNone/>
              <a:defRPr/>
            </a:lvl6pPr>
            <a:lvl7pPr lvl="6" rtl="0">
              <a:spcBef>
                <a:spcPts val="0"/>
              </a:spcBef>
              <a:spcAft>
                <a:spcPts val="0"/>
              </a:spcAft>
              <a:buSzPts val="4100"/>
              <a:buNone/>
              <a:defRPr/>
            </a:lvl7pPr>
            <a:lvl8pPr lvl="7" rtl="0">
              <a:spcBef>
                <a:spcPts val="0"/>
              </a:spcBef>
              <a:spcAft>
                <a:spcPts val="0"/>
              </a:spcAft>
              <a:buSzPts val="4100"/>
              <a:buNone/>
              <a:defRPr/>
            </a:lvl8pPr>
            <a:lvl9pPr lvl="8" rtl="0">
              <a:spcBef>
                <a:spcPts val="0"/>
              </a:spcBef>
              <a:spcAft>
                <a:spcPts val="0"/>
              </a:spcAft>
              <a:buSzPts val="4100"/>
              <a:buNone/>
              <a:defRPr/>
            </a:lvl9pPr>
          </a:lstStyle>
          <a:p>
            <a:endParaRPr/>
          </a:p>
        </p:txBody>
      </p:sp>
      <p:sp>
        <p:nvSpPr>
          <p:cNvPr id="38" name="Google Shape;38;p7"/>
          <p:cNvSpPr txBox="1">
            <a:spLocks noGrp="1"/>
          </p:cNvSpPr>
          <p:nvPr>
            <p:ph type="body" idx="1"/>
          </p:nvPr>
        </p:nvSpPr>
        <p:spPr>
          <a:xfrm>
            <a:off x="688800" y="2623300"/>
            <a:ext cx="2811600" cy="3404400"/>
          </a:xfrm>
          <a:prstGeom prst="rect">
            <a:avLst/>
          </a:prstGeom>
        </p:spPr>
        <p:txBody>
          <a:bodyPr spcFirstLastPara="1" wrap="square" lIns="0" tIns="0" rIns="0" bIns="0" anchor="t" anchorCtr="0">
            <a:noAutofit/>
          </a:bodyPr>
          <a:lstStyle>
            <a:lvl1pPr marL="609585" lvl="0" indent="-440256" rtl="0">
              <a:spcBef>
                <a:spcPts val="0"/>
              </a:spcBef>
              <a:spcAft>
                <a:spcPts val="0"/>
              </a:spcAft>
              <a:buSzPts val="1600"/>
              <a:buChar char="•"/>
              <a:defRPr/>
            </a:lvl1pPr>
            <a:lvl2pPr marL="1219170" lvl="1" indent="-440256" rtl="0">
              <a:spcBef>
                <a:spcPts val="1067"/>
              </a:spcBef>
              <a:spcAft>
                <a:spcPts val="0"/>
              </a:spcAft>
              <a:buSzPts val="1600"/>
              <a:buChar char="○"/>
              <a:defRPr/>
            </a:lvl2pPr>
            <a:lvl3pPr marL="1828754" lvl="2" indent="-440256" rtl="0">
              <a:spcBef>
                <a:spcPts val="1067"/>
              </a:spcBef>
              <a:spcAft>
                <a:spcPts val="0"/>
              </a:spcAft>
              <a:buSzPts val="1600"/>
              <a:buChar char="■"/>
              <a:defRPr/>
            </a:lvl3pPr>
            <a:lvl4pPr marL="2438339" lvl="3" indent="-440256" rtl="0">
              <a:spcBef>
                <a:spcPts val="1067"/>
              </a:spcBef>
              <a:spcAft>
                <a:spcPts val="0"/>
              </a:spcAft>
              <a:buSzPts val="1600"/>
              <a:buChar char="●"/>
              <a:defRPr/>
            </a:lvl4pPr>
            <a:lvl5pPr marL="3047924" lvl="4" indent="-440256" rtl="0">
              <a:spcBef>
                <a:spcPts val="1067"/>
              </a:spcBef>
              <a:spcAft>
                <a:spcPts val="0"/>
              </a:spcAft>
              <a:buSzPts val="1600"/>
              <a:buChar char="○"/>
              <a:defRPr/>
            </a:lvl5pPr>
            <a:lvl6pPr marL="3657509" lvl="5" indent="-440256" rtl="0">
              <a:spcBef>
                <a:spcPts val="1067"/>
              </a:spcBef>
              <a:spcAft>
                <a:spcPts val="0"/>
              </a:spcAft>
              <a:buSzPts val="1600"/>
              <a:buChar char="■"/>
              <a:defRPr/>
            </a:lvl6pPr>
            <a:lvl7pPr marL="4267093" lvl="6" indent="-440256" rtl="0">
              <a:spcBef>
                <a:spcPts val="1067"/>
              </a:spcBef>
              <a:spcAft>
                <a:spcPts val="0"/>
              </a:spcAft>
              <a:buSzPts val="1600"/>
              <a:buChar char="●"/>
              <a:defRPr/>
            </a:lvl7pPr>
            <a:lvl8pPr marL="4876678" lvl="7" indent="-440256" rtl="0">
              <a:spcBef>
                <a:spcPts val="1067"/>
              </a:spcBef>
              <a:spcAft>
                <a:spcPts val="0"/>
              </a:spcAft>
              <a:buSzPts val="1600"/>
              <a:buChar char="○"/>
              <a:defRPr/>
            </a:lvl8pPr>
            <a:lvl9pPr marL="5486263" lvl="8" indent="-440256" rtl="0">
              <a:spcBef>
                <a:spcPts val="1067"/>
              </a:spcBef>
              <a:spcAft>
                <a:spcPts val="1067"/>
              </a:spcAft>
              <a:buSzPts val="1600"/>
              <a:buChar char="■"/>
              <a:defRPr/>
            </a:lvl9pPr>
          </a:lstStyle>
          <a:p>
            <a:endParaRPr/>
          </a:p>
        </p:txBody>
      </p:sp>
      <p:sp>
        <p:nvSpPr>
          <p:cNvPr id="39" name="Google Shape;39;p7"/>
          <p:cNvSpPr txBox="1">
            <a:spLocks noGrp="1"/>
          </p:cNvSpPr>
          <p:nvPr>
            <p:ph type="body" idx="2"/>
          </p:nvPr>
        </p:nvSpPr>
        <p:spPr>
          <a:xfrm>
            <a:off x="3795585" y="2623300"/>
            <a:ext cx="2811600" cy="3404400"/>
          </a:xfrm>
          <a:prstGeom prst="rect">
            <a:avLst/>
          </a:prstGeom>
        </p:spPr>
        <p:txBody>
          <a:bodyPr spcFirstLastPara="1" wrap="square" lIns="0" tIns="0" rIns="0" bIns="0" anchor="t" anchorCtr="0">
            <a:noAutofit/>
          </a:bodyPr>
          <a:lstStyle>
            <a:lvl1pPr marL="609585" lvl="0" indent="-440256" rtl="0">
              <a:spcBef>
                <a:spcPts val="0"/>
              </a:spcBef>
              <a:spcAft>
                <a:spcPts val="0"/>
              </a:spcAft>
              <a:buSzPts val="1600"/>
              <a:buChar char="•"/>
              <a:defRPr/>
            </a:lvl1pPr>
            <a:lvl2pPr marL="1219170" lvl="1" indent="-440256" rtl="0">
              <a:spcBef>
                <a:spcPts val="1067"/>
              </a:spcBef>
              <a:spcAft>
                <a:spcPts val="0"/>
              </a:spcAft>
              <a:buSzPts val="1600"/>
              <a:buChar char="○"/>
              <a:defRPr/>
            </a:lvl2pPr>
            <a:lvl3pPr marL="1828754" lvl="2" indent="-440256" rtl="0">
              <a:spcBef>
                <a:spcPts val="1067"/>
              </a:spcBef>
              <a:spcAft>
                <a:spcPts val="0"/>
              </a:spcAft>
              <a:buSzPts val="1600"/>
              <a:buChar char="■"/>
              <a:defRPr/>
            </a:lvl3pPr>
            <a:lvl4pPr marL="2438339" lvl="3" indent="-440256" rtl="0">
              <a:spcBef>
                <a:spcPts val="1067"/>
              </a:spcBef>
              <a:spcAft>
                <a:spcPts val="0"/>
              </a:spcAft>
              <a:buSzPts val="1600"/>
              <a:buChar char="●"/>
              <a:defRPr/>
            </a:lvl4pPr>
            <a:lvl5pPr marL="3047924" lvl="4" indent="-440256" rtl="0">
              <a:spcBef>
                <a:spcPts val="1067"/>
              </a:spcBef>
              <a:spcAft>
                <a:spcPts val="0"/>
              </a:spcAft>
              <a:buSzPts val="1600"/>
              <a:buChar char="○"/>
              <a:defRPr/>
            </a:lvl5pPr>
            <a:lvl6pPr marL="3657509" lvl="5" indent="-440256" rtl="0">
              <a:spcBef>
                <a:spcPts val="1067"/>
              </a:spcBef>
              <a:spcAft>
                <a:spcPts val="0"/>
              </a:spcAft>
              <a:buSzPts val="1600"/>
              <a:buChar char="■"/>
              <a:defRPr/>
            </a:lvl6pPr>
            <a:lvl7pPr marL="4267093" lvl="6" indent="-440256" rtl="0">
              <a:spcBef>
                <a:spcPts val="1067"/>
              </a:spcBef>
              <a:spcAft>
                <a:spcPts val="0"/>
              </a:spcAft>
              <a:buSzPts val="1600"/>
              <a:buChar char="●"/>
              <a:defRPr/>
            </a:lvl7pPr>
            <a:lvl8pPr marL="4876678" lvl="7" indent="-440256" rtl="0">
              <a:spcBef>
                <a:spcPts val="1067"/>
              </a:spcBef>
              <a:spcAft>
                <a:spcPts val="0"/>
              </a:spcAft>
              <a:buSzPts val="1600"/>
              <a:buChar char="○"/>
              <a:defRPr/>
            </a:lvl8pPr>
            <a:lvl9pPr marL="5486263" lvl="8" indent="-440256" rtl="0">
              <a:spcBef>
                <a:spcPts val="1067"/>
              </a:spcBef>
              <a:spcAft>
                <a:spcPts val="1067"/>
              </a:spcAft>
              <a:buSzPts val="1600"/>
              <a:buChar char="■"/>
              <a:defRPr/>
            </a:lvl9pPr>
          </a:lstStyle>
          <a:p>
            <a:endParaRPr/>
          </a:p>
        </p:txBody>
      </p:sp>
      <p:sp>
        <p:nvSpPr>
          <p:cNvPr id="40" name="Google Shape;40;p7"/>
          <p:cNvSpPr txBox="1">
            <a:spLocks noGrp="1"/>
          </p:cNvSpPr>
          <p:nvPr>
            <p:ph type="body" idx="3"/>
          </p:nvPr>
        </p:nvSpPr>
        <p:spPr>
          <a:xfrm>
            <a:off x="6902369" y="2623300"/>
            <a:ext cx="2811600" cy="3404400"/>
          </a:xfrm>
          <a:prstGeom prst="rect">
            <a:avLst/>
          </a:prstGeom>
        </p:spPr>
        <p:txBody>
          <a:bodyPr spcFirstLastPara="1" wrap="square" lIns="0" tIns="0" rIns="0" bIns="0" anchor="t" anchorCtr="0">
            <a:noAutofit/>
          </a:bodyPr>
          <a:lstStyle>
            <a:lvl1pPr marL="609585" lvl="0" indent="-440256" rtl="0">
              <a:spcBef>
                <a:spcPts val="0"/>
              </a:spcBef>
              <a:spcAft>
                <a:spcPts val="0"/>
              </a:spcAft>
              <a:buSzPts val="1600"/>
              <a:buChar char="•"/>
              <a:defRPr/>
            </a:lvl1pPr>
            <a:lvl2pPr marL="1219170" lvl="1" indent="-440256" rtl="0">
              <a:spcBef>
                <a:spcPts val="1067"/>
              </a:spcBef>
              <a:spcAft>
                <a:spcPts val="0"/>
              </a:spcAft>
              <a:buSzPts val="1600"/>
              <a:buChar char="○"/>
              <a:defRPr/>
            </a:lvl2pPr>
            <a:lvl3pPr marL="1828754" lvl="2" indent="-440256" rtl="0">
              <a:spcBef>
                <a:spcPts val="1067"/>
              </a:spcBef>
              <a:spcAft>
                <a:spcPts val="0"/>
              </a:spcAft>
              <a:buSzPts val="1600"/>
              <a:buChar char="■"/>
              <a:defRPr/>
            </a:lvl3pPr>
            <a:lvl4pPr marL="2438339" lvl="3" indent="-440256" rtl="0">
              <a:spcBef>
                <a:spcPts val="1067"/>
              </a:spcBef>
              <a:spcAft>
                <a:spcPts val="0"/>
              </a:spcAft>
              <a:buSzPts val="1600"/>
              <a:buChar char="●"/>
              <a:defRPr/>
            </a:lvl4pPr>
            <a:lvl5pPr marL="3047924" lvl="4" indent="-440256" rtl="0">
              <a:spcBef>
                <a:spcPts val="1067"/>
              </a:spcBef>
              <a:spcAft>
                <a:spcPts val="0"/>
              </a:spcAft>
              <a:buSzPts val="1600"/>
              <a:buChar char="○"/>
              <a:defRPr/>
            </a:lvl5pPr>
            <a:lvl6pPr marL="3657509" lvl="5" indent="-440256" rtl="0">
              <a:spcBef>
                <a:spcPts val="1067"/>
              </a:spcBef>
              <a:spcAft>
                <a:spcPts val="0"/>
              </a:spcAft>
              <a:buSzPts val="1600"/>
              <a:buChar char="■"/>
              <a:defRPr/>
            </a:lvl6pPr>
            <a:lvl7pPr marL="4267093" lvl="6" indent="-440256" rtl="0">
              <a:spcBef>
                <a:spcPts val="1067"/>
              </a:spcBef>
              <a:spcAft>
                <a:spcPts val="0"/>
              </a:spcAft>
              <a:buSzPts val="1600"/>
              <a:buChar char="●"/>
              <a:defRPr/>
            </a:lvl7pPr>
            <a:lvl8pPr marL="4876678" lvl="7" indent="-440256" rtl="0">
              <a:spcBef>
                <a:spcPts val="1067"/>
              </a:spcBef>
              <a:spcAft>
                <a:spcPts val="0"/>
              </a:spcAft>
              <a:buSzPts val="1600"/>
              <a:buChar char="○"/>
              <a:defRPr/>
            </a:lvl8pPr>
            <a:lvl9pPr marL="5486263" lvl="8" indent="-440256" rtl="0">
              <a:spcBef>
                <a:spcPts val="1067"/>
              </a:spcBef>
              <a:spcAft>
                <a:spcPts val="1067"/>
              </a:spcAft>
              <a:buSzPts val="1600"/>
              <a:buChar char="■"/>
              <a:defRPr/>
            </a:lvl9pPr>
          </a:lstStyle>
          <a:p>
            <a:endParaRPr/>
          </a:p>
        </p:txBody>
      </p:sp>
      <p:sp>
        <p:nvSpPr>
          <p:cNvPr id="41" name="Google Shape;41;p7"/>
          <p:cNvSpPr txBox="1">
            <a:spLocks noGrp="1"/>
          </p:cNvSpPr>
          <p:nvPr>
            <p:ph type="sldNum" idx="12"/>
          </p:nvPr>
        </p:nvSpPr>
        <p:spPr>
          <a:xfrm>
            <a:off x="11168100" y="6333133"/>
            <a:ext cx="731600" cy="242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27914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88800" y="685800"/>
            <a:ext cx="8640000" cy="957200"/>
          </a:xfrm>
          <a:prstGeom prst="rect">
            <a:avLst/>
          </a:prstGeom>
        </p:spPr>
        <p:txBody>
          <a:bodyPr spcFirstLastPara="1" wrap="square" lIns="0" tIns="0" rIns="0" bIns="0" anchor="t" anchorCtr="0">
            <a:noAutofit/>
          </a:bodyPr>
          <a:lstStyle>
            <a:lvl1pPr lvl="0" rtl="0">
              <a:spcBef>
                <a:spcPts val="0"/>
              </a:spcBef>
              <a:spcAft>
                <a:spcPts val="0"/>
              </a:spcAft>
              <a:buSzPts val="4100"/>
              <a:buNone/>
              <a:defRPr/>
            </a:lvl1pPr>
            <a:lvl2pPr lvl="1" rtl="0">
              <a:spcBef>
                <a:spcPts val="0"/>
              </a:spcBef>
              <a:spcAft>
                <a:spcPts val="0"/>
              </a:spcAft>
              <a:buSzPts val="4100"/>
              <a:buNone/>
              <a:defRPr/>
            </a:lvl2pPr>
            <a:lvl3pPr lvl="2" rtl="0">
              <a:spcBef>
                <a:spcPts val="0"/>
              </a:spcBef>
              <a:spcAft>
                <a:spcPts val="0"/>
              </a:spcAft>
              <a:buSzPts val="4100"/>
              <a:buNone/>
              <a:defRPr/>
            </a:lvl3pPr>
            <a:lvl4pPr lvl="3" rtl="0">
              <a:spcBef>
                <a:spcPts val="0"/>
              </a:spcBef>
              <a:spcAft>
                <a:spcPts val="0"/>
              </a:spcAft>
              <a:buSzPts val="4100"/>
              <a:buNone/>
              <a:defRPr/>
            </a:lvl4pPr>
            <a:lvl5pPr lvl="4" rtl="0">
              <a:spcBef>
                <a:spcPts val="0"/>
              </a:spcBef>
              <a:spcAft>
                <a:spcPts val="0"/>
              </a:spcAft>
              <a:buSzPts val="4100"/>
              <a:buNone/>
              <a:defRPr/>
            </a:lvl5pPr>
            <a:lvl6pPr lvl="5" rtl="0">
              <a:spcBef>
                <a:spcPts val="0"/>
              </a:spcBef>
              <a:spcAft>
                <a:spcPts val="0"/>
              </a:spcAft>
              <a:buSzPts val="4100"/>
              <a:buNone/>
              <a:defRPr/>
            </a:lvl6pPr>
            <a:lvl7pPr lvl="6" rtl="0">
              <a:spcBef>
                <a:spcPts val="0"/>
              </a:spcBef>
              <a:spcAft>
                <a:spcPts val="0"/>
              </a:spcAft>
              <a:buSzPts val="4100"/>
              <a:buNone/>
              <a:defRPr/>
            </a:lvl7pPr>
            <a:lvl8pPr lvl="7" rtl="0">
              <a:spcBef>
                <a:spcPts val="0"/>
              </a:spcBef>
              <a:spcAft>
                <a:spcPts val="0"/>
              </a:spcAft>
              <a:buSzPts val="4100"/>
              <a:buNone/>
              <a:defRPr/>
            </a:lvl8pPr>
            <a:lvl9pPr lvl="8" rtl="0">
              <a:spcBef>
                <a:spcPts val="0"/>
              </a:spcBef>
              <a:spcAft>
                <a:spcPts val="0"/>
              </a:spcAft>
              <a:buSzPts val="4100"/>
              <a:buNone/>
              <a:defRPr/>
            </a:lvl9pPr>
          </a:lstStyle>
          <a:p>
            <a:endParaRPr/>
          </a:p>
        </p:txBody>
      </p:sp>
      <p:sp>
        <p:nvSpPr>
          <p:cNvPr id="44" name="Google Shape;44;p8"/>
          <p:cNvSpPr txBox="1">
            <a:spLocks noGrp="1"/>
          </p:cNvSpPr>
          <p:nvPr>
            <p:ph type="sldNum" idx="12"/>
          </p:nvPr>
        </p:nvSpPr>
        <p:spPr>
          <a:xfrm>
            <a:off x="11168100" y="6333133"/>
            <a:ext cx="731600" cy="242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391772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subtitle">
  <p:cSld name="Title + subtitle">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688800" y="2207200"/>
            <a:ext cx="4905600" cy="1882000"/>
          </a:xfrm>
          <a:prstGeom prst="rect">
            <a:avLst/>
          </a:prstGeom>
        </p:spPr>
        <p:txBody>
          <a:bodyPr spcFirstLastPara="1" wrap="square" lIns="0" tIns="0" rIns="0" bIns="0" anchor="b" anchorCtr="0">
            <a:noAutofit/>
          </a:bodyPr>
          <a:lstStyle>
            <a:lvl1pPr lvl="0" rtl="0">
              <a:spcBef>
                <a:spcPts val="0"/>
              </a:spcBef>
              <a:spcAft>
                <a:spcPts val="0"/>
              </a:spcAft>
              <a:buSzPts val="4100"/>
              <a:buNone/>
              <a:defRPr/>
            </a:lvl1pPr>
            <a:lvl2pPr lvl="1" rtl="0">
              <a:spcBef>
                <a:spcPts val="0"/>
              </a:spcBef>
              <a:spcAft>
                <a:spcPts val="0"/>
              </a:spcAft>
              <a:buSzPts val="4100"/>
              <a:buNone/>
              <a:defRPr/>
            </a:lvl2pPr>
            <a:lvl3pPr lvl="2" rtl="0">
              <a:spcBef>
                <a:spcPts val="0"/>
              </a:spcBef>
              <a:spcAft>
                <a:spcPts val="0"/>
              </a:spcAft>
              <a:buSzPts val="4100"/>
              <a:buNone/>
              <a:defRPr/>
            </a:lvl3pPr>
            <a:lvl4pPr lvl="3" rtl="0">
              <a:spcBef>
                <a:spcPts val="0"/>
              </a:spcBef>
              <a:spcAft>
                <a:spcPts val="0"/>
              </a:spcAft>
              <a:buSzPts val="4100"/>
              <a:buNone/>
              <a:defRPr/>
            </a:lvl4pPr>
            <a:lvl5pPr lvl="4" rtl="0">
              <a:spcBef>
                <a:spcPts val="0"/>
              </a:spcBef>
              <a:spcAft>
                <a:spcPts val="0"/>
              </a:spcAft>
              <a:buSzPts val="4100"/>
              <a:buNone/>
              <a:defRPr/>
            </a:lvl5pPr>
            <a:lvl6pPr lvl="5" rtl="0">
              <a:spcBef>
                <a:spcPts val="0"/>
              </a:spcBef>
              <a:spcAft>
                <a:spcPts val="0"/>
              </a:spcAft>
              <a:buSzPts val="4100"/>
              <a:buNone/>
              <a:defRPr/>
            </a:lvl6pPr>
            <a:lvl7pPr lvl="6" rtl="0">
              <a:spcBef>
                <a:spcPts val="0"/>
              </a:spcBef>
              <a:spcAft>
                <a:spcPts val="0"/>
              </a:spcAft>
              <a:buSzPts val="4100"/>
              <a:buNone/>
              <a:defRPr/>
            </a:lvl7pPr>
            <a:lvl8pPr lvl="7" rtl="0">
              <a:spcBef>
                <a:spcPts val="0"/>
              </a:spcBef>
              <a:spcAft>
                <a:spcPts val="0"/>
              </a:spcAft>
              <a:buSzPts val="4100"/>
              <a:buNone/>
              <a:defRPr/>
            </a:lvl8pPr>
            <a:lvl9pPr lvl="8" rtl="0">
              <a:spcBef>
                <a:spcPts val="0"/>
              </a:spcBef>
              <a:spcAft>
                <a:spcPts val="0"/>
              </a:spcAft>
              <a:buSzPts val="4100"/>
              <a:buNone/>
              <a:defRPr/>
            </a:lvl9pPr>
          </a:lstStyle>
          <a:p>
            <a:endParaRPr/>
          </a:p>
        </p:txBody>
      </p:sp>
      <p:sp>
        <p:nvSpPr>
          <p:cNvPr id="47" name="Google Shape;47;p9"/>
          <p:cNvSpPr txBox="1">
            <a:spLocks noGrp="1"/>
          </p:cNvSpPr>
          <p:nvPr>
            <p:ph type="sldNum" idx="12"/>
          </p:nvPr>
        </p:nvSpPr>
        <p:spPr>
          <a:xfrm>
            <a:off x="11168100" y="6333133"/>
            <a:ext cx="731600" cy="242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48" name="Google Shape;48;p9"/>
          <p:cNvSpPr/>
          <p:nvPr/>
        </p:nvSpPr>
        <p:spPr>
          <a:xfrm>
            <a:off x="326036" y="505919"/>
            <a:ext cx="719528" cy="179883"/>
          </a:xfrm>
          <a:custGeom>
            <a:avLst/>
            <a:gdLst/>
            <a:ahLst/>
            <a:cxnLst/>
            <a:rect l="l" t="t" r="r" b="b"/>
            <a:pathLst>
              <a:path w="1079292" h="269823" extrusionOk="0">
                <a:moveTo>
                  <a:pt x="134912" y="0"/>
                </a:moveTo>
                <a:cubicBezTo>
                  <a:pt x="60373" y="0"/>
                  <a:pt x="0" y="60373"/>
                  <a:pt x="0" y="134912"/>
                </a:cubicBezTo>
                <a:cubicBezTo>
                  <a:pt x="0" y="209450"/>
                  <a:pt x="60373" y="269823"/>
                  <a:pt x="134912" y="269823"/>
                </a:cubicBezTo>
                <a:cubicBezTo>
                  <a:pt x="209450" y="269823"/>
                  <a:pt x="269823" y="209450"/>
                  <a:pt x="269823" y="134912"/>
                </a:cubicBezTo>
                <a:cubicBezTo>
                  <a:pt x="269823" y="60373"/>
                  <a:pt x="209450" y="0"/>
                  <a:pt x="134912" y="0"/>
                </a:cubicBezTo>
                <a:close/>
                <a:moveTo>
                  <a:pt x="944381" y="0"/>
                </a:moveTo>
                <a:cubicBezTo>
                  <a:pt x="869842" y="0"/>
                  <a:pt x="809469" y="60373"/>
                  <a:pt x="809469" y="134912"/>
                </a:cubicBezTo>
                <a:cubicBezTo>
                  <a:pt x="809469" y="209450"/>
                  <a:pt x="869842" y="269823"/>
                  <a:pt x="944381" y="269823"/>
                </a:cubicBezTo>
                <a:cubicBezTo>
                  <a:pt x="1018919" y="269823"/>
                  <a:pt x="1079292" y="209450"/>
                  <a:pt x="1079292" y="134912"/>
                </a:cubicBezTo>
                <a:cubicBezTo>
                  <a:pt x="1079292" y="60373"/>
                  <a:pt x="1018919" y="0"/>
                  <a:pt x="944381" y="0"/>
                </a:cubicBezTo>
                <a:close/>
                <a:moveTo>
                  <a:pt x="539646" y="0"/>
                </a:moveTo>
                <a:cubicBezTo>
                  <a:pt x="465107" y="0"/>
                  <a:pt x="404735" y="60373"/>
                  <a:pt x="404735" y="134912"/>
                </a:cubicBezTo>
                <a:cubicBezTo>
                  <a:pt x="404735" y="209450"/>
                  <a:pt x="465107" y="269823"/>
                  <a:pt x="539646" y="269823"/>
                </a:cubicBezTo>
                <a:cubicBezTo>
                  <a:pt x="614185" y="269823"/>
                  <a:pt x="674558" y="209450"/>
                  <a:pt x="674558" y="134912"/>
                </a:cubicBezTo>
                <a:cubicBezTo>
                  <a:pt x="674558" y="60373"/>
                  <a:pt x="614185" y="0"/>
                  <a:pt x="539646" y="0"/>
                </a:cubicBezTo>
                <a:close/>
              </a:path>
            </a:pathLst>
          </a:custGeom>
          <a:solidFill>
            <a:schemeClr val="dk1"/>
          </a:solidFill>
          <a:ln>
            <a:noFill/>
          </a:ln>
        </p:spPr>
        <p:txBody>
          <a:bodyPr spcFirstLastPara="1" wrap="square" lIns="60967" tIns="30467" rIns="60967" bIns="30467"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 name="Google Shape;49;p9"/>
          <p:cNvSpPr txBox="1">
            <a:spLocks noGrp="1"/>
          </p:cNvSpPr>
          <p:nvPr>
            <p:ph type="subTitle" idx="1"/>
          </p:nvPr>
        </p:nvSpPr>
        <p:spPr>
          <a:xfrm>
            <a:off x="688800" y="4089200"/>
            <a:ext cx="4905600" cy="357600"/>
          </a:xfrm>
          <a:prstGeom prst="rect">
            <a:avLst/>
          </a:prstGeom>
        </p:spPr>
        <p:txBody>
          <a:bodyPr spcFirstLastPara="1" wrap="square" lIns="0" tIns="0" rIns="0" bIns="0" anchor="t" anchorCtr="0">
            <a:noAutofit/>
          </a:bodyPr>
          <a:lstStyle>
            <a:lvl1pPr lvl="0">
              <a:spcBef>
                <a:spcPts val="0"/>
              </a:spcBef>
              <a:spcAft>
                <a:spcPts val="0"/>
              </a:spcAft>
              <a:buSzPts val="1600"/>
              <a:buFont typeface="Barlow Medium"/>
              <a:buNone/>
              <a:defRPr>
                <a:latin typeface="Barlow Medium"/>
                <a:ea typeface="Barlow Medium"/>
                <a:cs typeface="Barlow Medium"/>
                <a:sym typeface="Barlow Medium"/>
              </a:defRPr>
            </a:lvl1pPr>
            <a:lvl2pPr lvl="1">
              <a:spcBef>
                <a:spcPts val="1067"/>
              </a:spcBef>
              <a:spcAft>
                <a:spcPts val="0"/>
              </a:spcAft>
              <a:buSzPts val="1600"/>
              <a:buFont typeface="Barlow Medium"/>
              <a:buNone/>
              <a:defRPr>
                <a:latin typeface="Barlow Medium"/>
                <a:ea typeface="Barlow Medium"/>
                <a:cs typeface="Barlow Medium"/>
                <a:sym typeface="Barlow Medium"/>
              </a:defRPr>
            </a:lvl2pPr>
            <a:lvl3pPr lvl="2">
              <a:spcBef>
                <a:spcPts val="1067"/>
              </a:spcBef>
              <a:spcAft>
                <a:spcPts val="0"/>
              </a:spcAft>
              <a:buSzPts val="1600"/>
              <a:buFont typeface="Barlow Medium"/>
              <a:buNone/>
              <a:defRPr>
                <a:latin typeface="Barlow Medium"/>
                <a:ea typeface="Barlow Medium"/>
                <a:cs typeface="Barlow Medium"/>
                <a:sym typeface="Barlow Medium"/>
              </a:defRPr>
            </a:lvl3pPr>
            <a:lvl4pPr lvl="3">
              <a:spcBef>
                <a:spcPts val="1067"/>
              </a:spcBef>
              <a:spcAft>
                <a:spcPts val="0"/>
              </a:spcAft>
              <a:buSzPts val="1600"/>
              <a:buFont typeface="Barlow Medium"/>
              <a:buNone/>
              <a:defRPr>
                <a:latin typeface="Barlow Medium"/>
                <a:ea typeface="Barlow Medium"/>
                <a:cs typeface="Barlow Medium"/>
                <a:sym typeface="Barlow Medium"/>
              </a:defRPr>
            </a:lvl4pPr>
            <a:lvl5pPr lvl="4">
              <a:spcBef>
                <a:spcPts val="1067"/>
              </a:spcBef>
              <a:spcAft>
                <a:spcPts val="0"/>
              </a:spcAft>
              <a:buSzPts val="1600"/>
              <a:buFont typeface="Barlow Medium"/>
              <a:buNone/>
              <a:defRPr>
                <a:latin typeface="Barlow Medium"/>
                <a:ea typeface="Barlow Medium"/>
                <a:cs typeface="Barlow Medium"/>
                <a:sym typeface="Barlow Medium"/>
              </a:defRPr>
            </a:lvl5pPr>
            <a:lvl6pPr lvl="5">
              <a:spcBef>
                <a:spcPts val="1067"/>
              </a:spcBef>
              <a:spcAft>
                <a:spcPts val="0"/>
              </a:spcAft>
              <a:buSzPts val="1600"/>
              <a:buFont typeface="Barlow Medium"/>
              <a:buNone/>
              <a:defRPr>
                <a:latin typeface="Barlow Medium"/>
                <a:ea typeface="Barlow Medium"/>
                <a:cs typeface="Barlow Medium"/>
                <a:sym typeface="Barlow Medium"/>
              </a:defRPr>
            </a:lvl6pPr>
            <a:lvl7pPr lvl="6">
              <a:spcBef>
                <a:spcPts val="1067"/>
              </a:spcBef>
              <a:spcAft>
                <a:spcPts val="0"/>
              </a:spcAft>
              <a:buSzPts val="1600"/>
              <a:buFont typeface="Barlow Medium"/>
              <a:buNone/>
              <a:defRPr>
                <a:latin typeface="Barlow Medium"/>
                <a:ea typeface="Barlow Medium"/>
                <a:cs typeface="Barlow Medium"/>
                <a:sym typeface="Barlow Medium"/>
              </a:defRPr>
            </a:lvl7pPr>
            <a:lvl8pPr lvl="7">
              <a:spcBef>
                <a:spcPts val="1067"/>
              </a:spcBef>
              <a:spcAft>
                <a:spcPts val="0"/>
              </a:spcAft>
              <a:buSzPts val="1600"/>
              <a:buFont typeface="Barlow Medium"/>
              <a:buNone/>
              <a:defRPr>
                <a:latin typeface="Barlow Medium"/>
                <a:ea typeface="Barlow Medium"/>
                <a:cs typeface="Barlow Medium"/>
                <a:sym typeface="Barlow Medium"/>
              </a:defRPr>
            </a:lvl8pPr>
            <a:lvl9pPr lvl="8">
              <a:spcBef>
                <a:spcPts val="1067"/>
              </a:spcBef>
              <a:spcAft>
                <a:spcPts val="1067"/>
              </a:spcAft>
              <a:buSzPts val="1600"/>
              <a:buFont typeface="Barlow Medium"/>
              <a:buNone/>
              <a:defRPr>
                <a:latin typeface="Barlow Medium"/>
                <a:ea typeface="Barlow Medium"/>
                <a:cs typeface="Barlow Medium"/>
                <a:sym typeface="Barlow Medium"/>
              </a:defRPr>
            </a:lvl9pPr>
          </a:lstStyle>
          <a:p>
            <a:endParaRPr/>
          </a:p>
        </p:txBody>
      </p:sp>
    </p:spTree>
    <p:extLst>
      <p:ext uri="{BB962C8B-B14F-4D97-AF65-F5344CB8AC3E}">
        <p14:creationId xmlns:p14="http://schemas.microsoft.com/office/powerpoint/2010/main" val="2248813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1"/>
          <p:cNvSpPr txBox="1">
            <a:spLocks noGrp="1"/>
          </p:cNvSpPr>
          <p:nvPr>
            <p:ph type="sldNum" idx="12"/>
          </p:nvPr>
        </p:nvSpPr>
        <p:spPr>
          <a:xfrm>
            <a:off x="11168100" y="6333133"/>
            <a:ext cx="731600" cy="242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392618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B562DF68-3089-814D-8A14-C651FE91885E}" type="datetime1">
              <a:rPr lang="en-US" smtClean="0"/>
              <a:pPr/>
              <a:t>10/15/2023</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 id="2147483668" r:id="rId14"/>
    <p:sldLayoutId id="2147483669" r:id="rId15"/>
    <p:sldLayoutId id="2147483670" r:id="rId16"/>
    <p:sldLayoutId id="2147483671" r:id="rId17"/>
    <p:sldLayoutId id="2147483673" r:id="rId18"/>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ocw.mit.edu/courses/mechanical-engineering/2-737-mechatronics-fall-2014/index.htm" TargetMode="External"/><Relationship Id="rId3" Type="http://schemas.openxmlformats.org/officeDocument/2006/relationships/image" Target="../media/image4.png"/><Relationship Id="rId7" Type="http://schemas.openxmlformats.org/officeDocument/2006/relationships/image" Target="../media/image6.jpg"/><Relationship Id="rId12" Type="http://schemas.openxmlformats.org/officeDocument/2006/relationships/hyperlink" Target="http://www.alexsarchives.org/2012/10/the-maths-question-in-economics/"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www.groundreport.com/service-centered-startups-rise-consulting/" TargetMode="External"/><Relationship Id="rId11" Type="http://schemas.openxmlformats.org/officeDocument/2006/relationships/image" Target="../media/image8.jpg"/><Relationship Id="rId5" Type="http://schemas.openxmlformats.org/officeDocument/2006/relationships/image" Target="../media/image5.jpg"/><Relationship Id="rId10" Type="http://schemas.openxmlformats.org/officeDocument/2006/relationships/hyperlink" Target="https://www.youthvoices.live/2016/11/18/funding-art-programs-in-schools-yes-or-no/" TargetMode="External"/><Relationship Id="rId4" Type="http://schemas.openxmlformats.org/officeDocument/2006/relationships/hyperlink" Target="http://carolinaparrothead.blogspot.com/2017/05/all-about-science.html" TargetMode="External"/><Relationship Id="rId9"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greenandgold.uaa.alaska.edu/blog/66020/della-keats-health-sciences-summer-program-opens-doors-teens-considering-medical-field/" TargetMode="External"/><Relationship Id="rId7" Type="http://schemas.openxmlformats.org/officeDocument/2006/relationships/image" Target="../media/image22.png"/><Relationship Id="rId2" Type="http://schemas.openxmlformats.org/officeDocument/2006/relationships/image" Target="../media/image9.jpg"/><Relationship Id="rId1" Type="http://schemas.openxmlformats.org/officeDocument/2006/relationships/slideLayout" Target="../slideLayouts/slideLayout14.xml"/><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hyperlink" Target="http://carolinaparrothead.blogspot.com/2017/05/all-about-science.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hyperlink" Target="http://www.alexsarchives.org/2012/10/the-maths-question-in-economics/" TargetMode="Externa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pngall.com/engineer-png"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7.jpg"/><Relationship Id="rId7" Type="http://schemas.openxmlformats.org/officeDocument/2006/relationships/diagramQuickStyle" Target="../diagrams/quickStyle4.xml"/><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hyperlink" Target="https://www.youthvoices.live/2016/11/18/funding-art-programs-in-schools-yes-or-no/" TargetMode="External"/><Relationship Id="rId9" Type="http://schemas.microsoft.com/office/2007/relationships/diagramDrawing" Target="../diagrams/drawing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909753" y="0"/>
            <a:ext cx="7281747" cy="3429000"/>
          </a:xfrm>
        </p:spPr>
        <p:txBody>
          <a:bodyPr/>
          <a:lstStyle/>
          <a:p>
            <a:pPr algn="ctr"/>
            <a:r>
              <a:rPr lang="en-US" sz="5400" b="0" dirty="0">
                <a:solidFill>
                  <a:srgbClr val="002060"/>
                </a:solidFill>
                <a:effectLst>
                  <a:outerShdw blurRad="38100" dist="38100" dir="2700000" algn="tl">
                    <a:srgbClr val="000000">
                      <a:alpha val="43137"/>
                    </a:srgbClr>
                  </a:outerShdw>
                </a:effectLst>
                <a:latin typeface="Nordique Inline" panose="00000500000000000000" pitchFamily="2" charset="0"/>
              </a:rPr>
              <a:t>2023-2024 </a:t>
            </a:r>
            <a:br>
              <a:rPr lang="en-US" sz="5400" b="0" dirty="0">
                <a:solidFill>
                  <a:srgbClr val="002060"/>
                </a:solidFill>
                <a:effectLst>
                  <a:outerShdw blurRad="38100" dist="38100" dir="2700000" algn="tl">
                    <a:srgbClr val="000000">
                      <a:alpha val="43137"/>
                    </a:srgbClr>
                  </a:outerShdw>
                </a:effectLst>
                <a:latin typeface="Nordique Inline" panose="00000500000000000000" pitchFamily="2" charset="0"/>
              </a:rPr>
            </a:br>
            <a:r>
              <a:rPr lang="en-US" sz="5400" b="0" dirty="0">
                <a:solidFill>
                  <a:srgbClr val="002060"/>
                </a:solidFill>
                <a:effectLst>
                  <a:outerShdw blurRad="38100" dist="38100" dir="2700000" algn="tl">
                    <a:srgbClr val="000000">
                      <a:alpha val="43137"/>
                    </a:srgbClr>
                  </a:outerShdw>
                </a:effectLst>
                <a:latin typeface="Nordique Inline" panose="00000500000000000000" pitchFamily="2" charset="0"/>
              </a:rPr>
              <a:t>STE(A)M Overview</a:t>
            </a:r>
            <a:br>
              <a:rPr lang="en-US" sz="5400" dirty="0">
                <a:solidFill>
                  <a:srgbClr val="002060"/>
                </a:solidFill>
                <a:effectLst>
                  <a:outerShdw blurRad="38100" dist="38100" dir="2700000" algn="tl">
                    <a:srgbClr val="000000">
                      <a:alpha val="43137"/>
                    </a:srgbClr>
                  </a:outerShdw>
                </a:effectLst>
              </a:rPr>
            </a:br>
            <a:endParaRPr lang="en-US" sz="5400" dirty="0">
              <a:solidFill>
                <a:srgbClr val="002060"/>
              </a:solidFill>
              <a:effectLst>
                <a:outerShdw blurRad="38100" dist="38100" dir="2700000" algn="tl">
                  <a:srgbClr val="000000">
                    <a:alpha val="43137"/>
                  </a:srgbClr>
                </a:outerShdw>
              </a:effectLst>
            </a:endParaRPr>
          </a:p>
        </p:txBody>
      </p:sp>
      <p:pic>
        <p:nvPicPr>
          <p:cNvPr id="4" name="Picture 3" descr="A logo for a company">
            <a:extLst>
              <a:ext uri="{FF2B5EF4-FFF2-40B4-BE49-F238E27FC236}">
                <a16:creationId xmlns:a16="http://schemas.microsoft.com/office/drawing/2014/main" id="{33129972-54C6-8A9F-2756-134BA1143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564666"/>
            <a:ext cx="10868025" cy="3272289"/>
          </a:xfrm>
          <a:prstGeom prst="rect">
            <a:avLst/>
          </a:prstGeom>
          <a:noFill/>
        </p:spPr>
      </p:pic>
    </p:spTree>
    <p:extLst>
      <p:ext uri="{BB962C8B-B14F-4D97-AF65-F5344CB8AC3E}">
        <p14:creationId xmlns:p14="http://schemas.microsoft.com/office/powerpoint/2010/main" val="2259308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7A53F3-2440-BB75-E255-374B37DA3035}"/>
              </a:ext>
            </a:extLst>
          </p:cNvPr>
          <p:cNvPicPr>
            <a:picLocks noChangeAspect="1"/>
          </p:cNvPicPr>
          <p:nvPr/>
        </p:nvPicPr>
        <p:blipFill>
          <a:blip r:embed="rId2"/>
          <a:stretch>
            <a:fillRect/>
          </a:stretch>
        </p:blipFill>
        <p:spPr>
          <a:xfrm>
            <a:off x="1589" y="1508842"/>
            <a:ext cx="12188825" cy="5349158"/>
          </a:xfrm>
          <a:prstGeom prst="rect">
            <a:avLst/>
          </a:prstGeom>
        </p:spPr>
      </p:pic>
      <p:sp>
        <p:nvSpPr>
          <p:cNvPr id="3" name="TextBox 2">
            <a:extLst>
              <a:ext uri="{FF2B5EF4-FFF2-40B4-BE49-F238E27FC236}">
                <a16:creationId xmlns:a16="http://schemas.microsoft.com/office/drawing/2014/main" id="{FA65B5A7-7DC5-BC3D-F90D-55E0E689114A}"/>
              </a:ext>
            </a:extLst>
          </p:cNvPr>
          <p:cNvSpPr txBox="1"/>
          <p:nvPr/>
        </p:nvSpPr>
        <p:spPr>
          <a:xfrm>
            <a:off x="2857500" y="185403"/>
            <a:ext cx="5514975" cy="1323439"/>
          </a:xfrm>
          <a:prstGeom prst="rect">
            <a:avLst/>
          </a:prstGeom>
          <a:noFill/>
        </p:spPr>
        <p:txBody>
          <a:bodyPr wrap="square">
            <a:spAutoFit/>
          </a:bodyPr>
          <a:lstStyle/>
          <a:p>
            <a:r>
              <a:rPr lang="en-US" sz="8000" b="0" dirty="0">
                <a:solidFill>
                  <a:srgbClr val="002060"/>
                </a:solidFill>
                <a:effectLst>
                  <a:outerShdw blurRad="38100" dist="38100" dir="2700000" algn="tl">
                    <a:srgbClr val="000000">
                      <a:alpha val="43137"/>
                    </a:srgbClr>
                  </a:outerShdw>
                </a:effectLst>
                <a:latin typeface="Nordique Inline" panose="00000500000000000000" pitchFamily="2" charset="0"/>
                <a:cs typeface="Times New Roman" panose="02020603050405020304" pitchFamily="18" charset="0"/>
              </a:rPr>
              <a:t>STEAM Data</a:t>
            </a:r>
            <a:endParaRPr lang="en-US" sz="8000" dirty="0">
              <a:solidFill>
                <a:srgbClr val="002060"/>
              </a:solidFill>
            </a:endParaRPr>
          </a:p>
        </p:txBody>
      </p:sp>
    </p:spTree>
    <p:extLst>
      <p:ext uri="{BB962C8B-B14F-4D97-AF65-F5344CB8AC3E}">
        <p14:creationId xmlns:p14="http://schemas.microsoft.com/office/powerpoint/2010/main" val="31062068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24F48AA-EC91-128A-7AA7-28F2917B398D}"/>
              </a:ext>
            </a:extLst>
          </p:cNvPr>
          <p:cNvPicPr>
            <a:picLocks noGrp="1" noChangeAspect="1"/>
          </p:cNvPicPr>
          <p:nvPr>
            <p:ph idx="1"/>
          </p:nvPr>
        </p:nvPicPr>
        <p:blipFill>
          <a:blip r:embed="rId2"/>
          <a:stretch>
            <a:fillRect/>
          </a:stretch>
        </p:blipFill>
        <p:spPr>
          <a:xfrm>
            <a:off x="999461" y="1"/>
            <a:ext cx="8963248" cy="6857999"/>
          </a:xfrm>
        </p:spPr>
      </p:pic>
    </p:spTree>
    <p:extLst>
      <p:ext uri="{BB962C8B-B14F-4D97-AF65-F5344CB8AC3E}">
        <p14:creationId xmlns:p14="http://schemas.microsoft.com/office/powerpoint/2010/main" val="4066743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74" name="Google Shape;74;p13"/>
          <p:cNvSpPr/>
          <p:nvPr/>
        </p:nvSpPr>
        <p:spPr>
          <a:xfrm>
            <a:off x="10675349" y="264196"/>
            <a:ext cx="1516651" cy="1516648"/>
          </a:xfrm>
          <a:custGeom>
            <a:avLst/>
            <a:gdLst/>
            <a:ahLst/>
            <a:cxnLst/>
            <a:rect l="l" t="t" r="r" b="b"/>
            <a:pathLst>
              <a:path w="2274977" h="2274971" extrusionOk="0">
                <a:moveTo>
                  <a:pt x="2274977" y="1013036"/>
                </a:moveTo>
                <a:lnTo>
                  <a:pt x="2274977" y="1013036"/>
                </a:lnTo>
                <a:lnTo>
                  <a:pt x="2274977" y="0"/>
                </a:lnTo>
                <a:lnTo>
                  <a:pt x="2274977" y="0"/>
                </a:lnTo>
                <a:cubicBezTo>
                  <a:pt x="1018536" y="0"/>
                  <a:pt x="0" y="1018530"/>
                  <a:pt x="0" y="2274971"/>
                </a:cubicBezTo>
                <a:lnTo>
                  <a:pt x="1013047" y="2274971"/>
                </a:lnTo>
                <a:cubicBezTo>
                  <a:pt x="1013047" y="1578027"/>
                  <a:pt x="1578038" y="1013036"/>
                  <a:pt x="2274977" y="1013036"/>
                </a:cubicBezTo>
                <a:close/>
              </a:path>
            </a:pathLst>
          </a:custGeom>
          <a:solidFill>
            <a:schemeClr val="accent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75" name="Google Shape;75;p13"/>
          <p:cNvSpPr/>
          <p:nvPr/>
        </p:nvSpPr>
        <p:spPr>
          <a:xfrm>
            <a:off x="10153938" y="1412121"/>
            <a:ext cx="1474893" cy="368724"/>
          </a:xfrm>
          <a:custGeom>
            <a:avLst/>
            <a:gdLst/>
            <a:ahLst/>
            <a:cxnLst/>
            <a:rect l="l" t="t" r="r" b="b"/>
            <a:pathLst>
              <a:path w="2212339" h="553085" extrusionOk="0">
                <a:moveTo>
                  <a:pt x="276542" y="0"/>
                </a:moveTo>
                <a:cubicBezTo>
                  <a:pt x="123753" y="0"/>
                  <a:pt x="0" y="123753"/>
                  <a:pt x="0" y="276543"/>
                </a:cubicBezTo>
                <a:cubicBezTo>
                  <a:pt x="0" y="429332"/>
                  <a:pt x="123753" y="553085"/>
                  <a:pt x="276542" y="553085"/>
                </a:cubicBezTo>
                <a:cubicBezTo>
                  <a:pt x="429332" y="553085"/>
                  <a:pt x="553085" y="429332"/>
                  <a:pt x="553085" y="276543"/>
                </a:cubicBezTo>
                <a:cubicBezTo>
                  <a:pt x="553085" y="123753"/>
                  <a:pt x="429332" y="0"/>
                  <a:pt x="276542" y="0"/>
                </a:cubicBezTo>
                <a:close/>
                <a:moveTo>
                  <a:pt x="1935797" y="0"/>
                </a:moveTo>
                <a:cubicBezTo>
                  <a:pt x="1783007" y="0"/>
                  <a:pt x="1659254" y="123753"/>
                  <a:pt x="1659254" y="276543"/>
                </a:cubicBezTo>
                <a:cubicBezTo>
                  <a:pt x="1659254" y="429332"/>
                  <a:pt x="1783007" y="553085"/>
                  <a:pt x="1935797" y="553085"/>
                </a:cubicBezTo>
                <a:cubicBezTo>
                  <a:pt x="2088586" y="553085"/>
                  <a:pt x="2212339" y="429332"/>
                  <a:pt x="2212339" y="276543"/>
                </a:cubicBezTo>
                <a:cubicBezTo>
                  <a:pt x="2212339" y="123753"/>
                  <a:pt x="2088586" y="0"/>
                  <a:pt x="1935797" y="0"/>
                </a:cubicBezTo>
                <a:close/>
                <a:moveTo>
                  <a:pt x="1106170" y="0"/>
                </a:moveTo>
                <a:cubicBezTo>
                  <a:pt x="953380" y="0"/>
                  <a:pt x="829627" y="123753"/>
                  <a:pt x="829627" y="276543"/>
                </a:cubicBezTo>
                <a:cubicBezTo>
                  <a:pt x="829627" y="429332"/>
                  <a:pt x="953380" y="553085"/>
                  <a:pt x="1106170" y="553085"/>
                </a:cubicBezTo>
                <a:cubicBezTo>
                  <a:pt x="1258959" y="553085"/>
                  <a:pt x="1382712" y="429332"/>
                  <a:pt x="1382712" y="276543"/>
                </a:cubicBezTo>
                <a:cubicBezTo>
                  <a:pt x="1382712" y="123753"/>
                  <a:pt x="1258959" y="0"/>
                  <a:pt x="1106170" y="0"/>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4" name="Title 1">
            <a:extLst>
              <a:ext uri="{FF2B5EF4-FFF2-40B4-BE49-F238E27FC236}">
                <a16:creationId xmlns:a16="http://schemas.microsoft.com/office/drawing/2014/main" id="{043CF447-E4B2-DBFF-FFF3-B24CBE107D8F}"/>
              </a:ext>
            </a:extLst>
          </p:cNvPr>
          <p:cNvSpPr>
            <a:spLocks noGrp="1"/>
          </p:cNvSpPr>
          <p:nvPr>
            <p:ph type="title"/>
          </p:nvPr>
        </p:nvSpPr>
        <p:spPr>
          <a:xfrm>
            <a:off x="0" y="204425"/>
            <a:ext cx="10267768" cy="1516648"/>
          </a:xfrm>
        </p:spPr>
        <p:txBody>
          <a:bodyPr>
            <a:noAutofit/>
          </a:bodyPr>
          <a:lstStyle/>
          <a:p>
            <a:pPr algn="ctr"/>
            <a:r>
              <a:rPr lang="en-US" sz="6400" dirty="0">
                <a:solidFill>
                  <a:srgbClr val="002060"/>
                </a:solidFill>
                <a:effectLst>
                  <a:outerShdw blurRad="38100" dist="38100" dir="2700000" algn="tl">
                    <a:srgbClr val="000000">
                      <a:alpha val="43137"/>
                    </a:srgbClr>
                  </a:outerShdw>
                </a:effectLst>
                <a:latin typeface="Nordique Inline" panose="00000500000000000000" pitchFamily="2" charset="0"/>
                <a:cs typeface="Cavolini" panose="03000502040302020204" pitchFamily="66" charset="0"/>
              </a:rPr>
              <a:t>STE(A)M </a:t>
            </a:r>
            <a:br>
              <a:rPr lang="en-US" sz="6400" dirty="0">
                <a:solidFill>
                  <a:srgbClr val="002060"/>
                </a:solidFill>
                <a:effectLst>
                  <a:outerShdw blurRad="38100" dist="38100" dir="2700000" algn="tl">
                    <a:srgbClr val="000000">
                      <a:alpha val="43137"/>
                    </a:srgbClr>
                  </a:outerShdw>
                </a:effectLst>
                <a:latin typeface="Nordique Inline" panose="00000500000000000000" pitchFamily="2" charset="0"/>
                <a:cs typeface="Cavolini" panose="03000502040302020204" pitchFamily="66" charset="0"/>
              </a:rPr>
            </a:br>
            <a:r>
              <a:rPr lang="en-US" sz="5867" dirty="0">
                <a:solidFill>
                  <a:srgbClr val="002060"/>
                </a:solidFill>
                <a:effectLst>
                  <a:outerShdw blurRad="38100" dist="38100" dir="2700000" algn="tl">
                    <a:srgbClr val="000000">
                      <a:alpha val="43137"/>
                    </a:srgbClr>
                  </a:outerShdw>
                </a:effectLst>
                <a:latin typeface="Nordique Inline" panose="00000500000000000000" pitchFamily="2" charset="0"/>
                <a:cs typeface="Cavolini" panose="03000502040302020204" pitchFamily="66" charset="0"/>
              </a:rPr>
              <a:t>is the intentional integration of</a:t>
            </a:r>
            <a:endParaRPr lang="en-US" sz="6400" dirty="0">
              <a:solidFill>
                <a:srgbClr val="002060"/>
              </a:solidFill>
              <a:effectLst>
                <a:outerShdw blurRad="38100" dist="38100" dir="2700000" algn="tl">
                  <a:srgbClr val="000000">
                    <a:alpha val="43137"/>
                  </a:srgbClr>
                </a:outerShdw>
              </a:effectLst>
              <a:latin typeface="Nordique Inline" panose="00000500000000000000" pitchFamily="2" charset="0"/>
              <a:cs typeface="Cavolini" panose="03000502040302020204" pitchFamily="66" charset="0"/>
            </a:endParaRPr>
          </a:p>
        </p:txBody>
      </p:sp>
      <p:sp>
        <p:nvSpPr>
          <p:cNvPr id="18" name="Flowchart: Connector 17">
            <a:extLst>
              <a:ext uri="{FF2B5EF4-FFF2-40B4-BE49-F238E27FC236}">
                <a16:creationId xmlns:a16="http://schemas.microsoft.com/office/drawing/2014/main" id="{92983D4B-3274-724A-8CF9-E860966F544D}"/>
              </a:ext>
            </a:extLst>
          </p:cNvPr>
          <p:cNvSpPr/>
          <p:nvPr/>
        </p:nvSpPr>
        <p:spPr>
          <a:xfrm>
            <a:off x="278653" y="2769897"/>
            <a:ext cx="2052212" cy="2023984"/>
          </a:xfrm>
          <a:prstGeom prst="flowChartConnector">
            <a:avLst/>
          </a:prstGeom>
          <a:solidFill>
            <a:schemeClr val="accent1">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dirty="0">
                <a:solidFill>
                  <a:schemeClr val="accent2"/>
                </a:solidFill>
                <a:latin typeface="Nordique Inline" panose="00000500000000000000" pitchFamily="2" charset="0"/>
                <a:cs typeface="Cavolini" panose="03000502040302020204" pitchFamily="66" charset="0"/>
              </a:rPr>
              <a:t>Science</a:t>
            </a:r>
            <a:endParaRPr lang="en-US" sz="2400" dirty="0">
              <a:solidFill>
                <a:schemeClr val="accent2"/>
              </a:solidFill>
              <a:latin typeface="Nordique Inline" panose="00000500000000000000" pitchFamily="2" charset="0"/>
              <a:cs typeface="Cavolini" panose="03000502040302020204" pitchFamily="66" charset="0"/>
            </a:endParaRPr>
          </a:p>
        </p:txBody>
      </p:sp>
      <p:sp>
        <p:nvSpPr>
          <p:cNvPr id="19" name="Flowchart: Connector 18">
            <a:extLst>
              <a:ext uri="{FF2B5EF4-FFF2-40B4-BE49-F238E27FC236}">
                <a16:creationId xmlns:a16="http://schemas.microsoft.com/office/drawing/2014/main" id="{4678B23F-2018-1F81-2F07-42DD1A7AC1E2}"/>
              </a:ext>
            </a:extLst>
          </p:cNvPr>
          <p:cNvSpPr/>
          <p:nvPr/>
        </p:nvSpPr>
        <p:spPr>
          <a:xfrm>
            <a:off x="2650859" y="2765504"/>
            <a:ext cx="2052212" cy="2023984"/>
          </a:xfrm>
          <a:prstGeom prst="flowChartConnector">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dirty="0">
                <a:solidFill>
                  <a:schemeClr val="bg1"/>
                </a:solidFill>
                <a:latin typeface="Nordique Inline" panose="00000500000000000000" pitchFamily="2" charset="0"/>
                <a:cs typeface="Cavolini" panose="03000502040302020204" pitchFamily="66" charset="0"/>
              </a:rPr>
              <a:t>Technology</a:t>
            </a:r>
          </a:p>
        </p:txBody>
      </p:sp>
      <p:sp>
        <p:nvSpPr>
          <p:cNvPr id="23" name="Flowchart: Connector 22">
            <a:extLst>
              <a:ext uri="{FF2B5EF4-FFF2-40B4-BE49-F238E27FC236}">
                <a16:creationId xmlns:a16="http://schemas.microsoft.com/office/drawing/2014/main" id="{DE457FCD-9CFA-9411-07AB-476B1AACB959}"/>
              </a:ext>
            </a:extLst>
          </p:cNvPr>
          <p:cNvSpPr/>
          <p:nvPr/>
        </p:nvSpPr>
        <p:spPr>
          <a:xfrm>
            <a:off x="9767479" y="2765504"/>
            <a:ext cx="2052212" cy="2023984"/>
          </a:xfrm>
          <a:prstGeom prst="flowChartConnector">
            <a:avLst/>
          </a:prstGeom>
          <a:solidFill>
            <a:schemeClr val="accent1">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dirty="0">
                <a:solidFill>
                  <a:schemeClr val="accent2"/>
                </a:solidFill>
                <a:latin typeface="Nordique Inline" panose="00000500000000000000" pitchFamily="2" charset="0"/>
                <a:cs typeface="Cavolini" panose="03000502040302020204" pitchFamily="66" charset="0"/>
              </a:rPr>
              <a:t>Mathematics</a:t>
            </a:r>
          </a:p>
        </p:txBody>
      </p:sp>
      <p:sp>
        <p:nvSpPr>
          <p:cNvPr id="24" name="Flowchart: Connector 23">
            <a:extLst>
              <a:ext uri="{FF2B5EF4-FFF2-40B4-BE49-F238E27FC236}">
                <a16:creationId xmlns:a16="http://schemas.microsoft.com/office/drawing/2014/main" id="{F67F3F53-8561-3EE9-9CD0-195FDEB1BDCE}"/>
              </a:ext>
            </a:extLst>
          </p:cNvPr>
          <p:cNvSpPr/>
          <p:nvPr/>
        </p:nvSpPr>
        <p:spPr>
          <a:xfrm>
            <a:off x="7395273" y="2765504"/>
            <a:ext cx="2052212" cy="2023984"/>
          </a:xfrm>
          <a:prstGeom prst="flowChartConnector">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dirty="0">
                <a:solidFill>
                  <a:schemeClr val="bg1"/>
                </a:solidFill>
                <a:latin typeface="Nordique Inline" panose="00000500000000000000" pitchFamily="2" charset="0"/>
                <a:cs typeface="Cavolini" panose="03000502040302020204" pitchFamily="66" charset="0"/>
              </a:rPr>
              <a:t>Arts</a:t>
            </a:r>
          </a:p>
        </p:txBody>
      </p:sp>
      <p:sp>
        <p:nvSpPr>
          <p:cNvPr id="25" name="Flowchart: Connector 24">
            <a:extLst>
              <a:ext uri="{FF2B5EF4-FFF2-40B4-BE49-F238E27FC236}">
                <a16:creationId xmlns:a16="http://schemas.microsoft.com/office/drawing/2014/main" id="{901DD776-1BDD-06E1-4F07-0F9C92BD428E}"/>
              </a:ext>
            </a:extLst>
          </p:cNvPr>
          <p:cNvSpPr/>
          <p:nvPr/>
        </p:nvSpPr>
        <p:spPr>
          <a:xfrm>
            <a:off x="5023066" y="2765504"/>
            <a:ext cx="2052212" cy="2023984"/>
          </a:xfrm>
          <a:prstGeom prst="flowChartConnector">
            <a:avLst/>
          </a:prstGeom>
          <a:solidFill>
            <a:schemeClr val="accent1">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dirty="0">
                <a:solidFill>
                  <a:schemeClr val="accent2"/>
                </a:solidFill>
                <a:latin typeface="Nordique Inline" panose="00000500000000000000" pitchFamily="2" charset="0"/>
                <a:cs typeface="Cavolini" panose="03000502040302020204" pitchFamily="66" charset="0"/>
              </a:rPr>
              <a:t>Engineering</a:t>
            </a:r>
          </a:p>
        </p:txBody>
      </p:sp>
      <p:pic>
        <p:nvPicPr>
          <p:cNvPr id="26" name="Picture 25" descr="Diagram, schematic&#10;&#10;Description automatically generated">
            <a:extLst>
              <a:ext uri="{FF2B5EF4-FFF2-40B4-BE49-F238E27FC236}">
                <a16:creationId xmlns:a16="http://schemas.microsoft.com/office/drawing/2014/main" id="{C0631F72-7F41-0AC2-2B7E-599D6AAAC9B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84181" y="4974053"/>
            <a:ext cx="1241152" cy="1051628"/>
          </a:xfrm>
          <a:prstGeom prst="rect">
            <a:avLst/>
          </a:prstGeom>
        </p:spPr>
      </p:pic>
      <p:pic>
        <p:nvPicPr>
          <p:cNvPr id="27" name="Picture 26" descr="A picture containing cellphone, phone, sitting, holding&#10;&#10;Description automatically generated">
            <a:extLst>
              <a:ext uri="{FF2B5EF4-FFF2-40B4-BE49-F238E27FC236}">
                <a16:creationId xmlns:a16="http://schemas.microsoft.com/office/drawing/2014/main" id="{71506D70-156E-DCB1-29CB-CCED9D4F511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rot="10800000" flipV="1">
            <a:off x="2983940" y="5139580"/>
            <a:ext cx="1386049" cy="693025"/>
          </a:xfrm>
          <a:prstGeom prst="rect">
            <a:avLst/>
          </a:prstGeom>
        </p:spPr>
      </p:pic>
      <p:pic>
        <p:nvPicPr>
          <p:cNvPr id="28" name="Picture 27" descr="A picture containing indoor, object, standing, engine&#10;&#10;Description automatically generated">
            <a:extLst>
              <a:ext uri="{FF2B5EF4-FFF2-40B4-BE49-F238E27FC236}">
                <a16:creationId xmlns:a16="http://schemas.microsoft.com/office/drawing/2014/main" id="{25973FA9-28F0-F584-8F6B-C38692DA3A32}"/>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622580" y="5008421"/>
            <a:ext cx="946841" cy="946841"/>
          </a:xfrm>
          <a:prstGeom prst="rect">
            <a:avLst/>
          </a:prstGeom>
        </p:spPr>
      </p:pic>
      <p:pic>
        <p:nvPicPr>
          <p:cNvPr id="29" name="Picture 28" descr="A picture containing diagram&#10;&#10;Description automatically generated">
            <a:extLst>
              <a:ext uri="{FF2B5EF4-FFF2-40B4-BE49-F238E27FC236}">
                <a16:creationId xmlns:a16="http://schemas.microsoft.com/office/drawing/2014/main" id="{837055D9-3794-8266-0F35-DAFDB360559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7758964" y="5139579"/>
            <a:ext cx="1324827" cy="684527"/>
          </a:xfrm>
          <a:prstGeom prst="rect">
            <a:avLst/>
          </a:prstGeom>
        </p:spPr>
      </p:pic>
      <p:pic>
        <p:nvPicPr>
          <p:cNvPr id="30" name="Picture 29" descr="Diagram, venn diagram&#10;&#10;Description automatically generated">
            <a:extLst>
              <a:ext uri="{FF2B5EF4-FFF2-40B4-BE49-F238E27FC236}">
                <a16:creationId xmlns:a16="http://schemas.microsoft.com/office/drawing/2014/main" id="{58946453-37BD-2656-8A2E-A708DF60F463}"/>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10267770" y="4974051"/>
            <a:ext cx="1051628" cy="10516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graphicFrame>
        <p:nvGraphicFramePr>
          <p:cNvPr id="6" name="Content Placeholder 2" descr="SmartArt Graphic">
            <a:extLst>
              <a:ext uri="{FF2B5EF4-FFF2-40B4-BE49-F238E27FC236}">
                <a16:creationId xmlns:a16="http://schemas.microsoft.com/office/drawing/2014/main" id="{11539C21-DECC-EF43-68BB-8EE8DBE1010F}"/>
              </a:ext>
            </a:extLst>
          </p:cNvPr>
          <p:cNvGraphicFramePr>
            <a:graphicFrameLocks/>
          </p:cNvGraphicFramePr>
          <p:nvPr>
            <p:extLst>
              <p:ext uri="{D42A27DB-BD31-4B8C-83A1-F6EECF244321}">
                <p14:modId xmlns:p14="http://schemas.microsoft.com/office/powerpoint/2010/main" val="3880876917"/>
              </p:ext>
            </p:extLst>
          </p:nvPr>
        </p:nvGraphicFramePr>
        <p:xfrm>
          <a:off x="199399" y="2434175"/>
          <a:ext cx="11793196" cy="3862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374217E2-D4FE-CC5C-BD32-9ABF10235FB8}"/>
              </a:ext>
            </a:extLst>
          </p:cNvPr>
          <p:cNvSpPr>
            <a:spLocks noGrp="1"/>
          </p:cNvSpPr>
          <p:nvPr>
            <p:ph type="title"/>
          </p:nvPr>
        </p:nvSpPr>
        <p:spPr>
          <a:xfrm>
            <a:off x="199401" y="256421"/>
            <a:ext cx="11793196" cy="1676400"/>
          </a:xfrm>
        </p:spPr>
        <p:txBody>
          <a:bodyPr>
            <a:noAutofit/>
          </a:bodyPr>
          <a:lstStyle/>
          <a:p>
            <a:pPr algn="ctr"/>
            <a:r>
              <a:rPr lang="en-US" sz="5867" dirty="0">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STE(A)M School Designation </a:t>
            </a:r>
            <a:br>
              <a:rPr lang="en-US" sz="5867" dirty="0">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br>
            <a:r>
              <a:rPr lang="en-US" sz="5867" dirty="0">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Program Timeline </a:t>
            </a:r>
            <a:endParaRPr lang="en-US" sz="5867" dirty="0">
              <a:effectLst>
                <a:outerShdw blurRad="38100" dist="38100" dir="2700000" algn="tl">
                  <a:srgbClr val="000000">
                    <a:alpha val="43137"/>
                  </a:srgbClr>
                </a:outerShdw>
              </a:effectLst>
              <a:latin typeface="Nordique Inline" panose="000005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68EE-8606-44FB-8ECE-582CAB8E754F}"/>
              </a:ext>
            </a:extLst>
          </p:cNvPr>
          <p:cNvSpPr>
            <a:spLocks noGrp="1"/>
          </p:cNvSpPr>
          <p:nvPr>
            <p:ph type="title"/>
          </p:nvPr>
        </p:nvSpPr>
        <p:spPr>
          <a:xfrm>
            <a:off x="1222122" y="99179"/>
            <a:ext cx="8517158" cy="1261872"/>
          </a:xfrm>
        </p:spPr>
        <p:txBody>
          <a:bodyPr>
            <a:normAutofit fontScale="90000"/>
          </a:bodyPr>
          <a:lstStyle/>
          <a:p>
            <a:pPr algn="ctr"/>
            <a:r>
              <a:rPr lang="en-US" sz="6600" u="sng" dirty="0">
                <a:solidFill>
                  <a:schemeClr val="accent1"/>
                </a:solidFill>
                <a:effectLst>
                  <a:outerShdw blurRad="38100" dist="38100" dir="2700000" algn="tl">
                    <a:srgbClr val="000000">
                      <a:alpha val="43137"/>
                    </a:srgbClr>
                  </a:outerShdw>
                </a:effectLst>
                <a:latin typeface="Nordique Inline" panose="00000500000000000000" pitchFamily="2" charset="0"/>
                <a:cs typeface="Cavolini" panose="03000502040302020204" pitchFamily="66" charset="0"/>
              </a:rPr>
              <a:t>Who integrates STE(A)M?</a:t>
            </a:r>
          </a:p>
        </p:txBody>
      </p:sp>
      <p:sp>
        <p:nvSpPr>
          <p:cNvPr id="3" name="Content Placeholder 2">
            <a:extLst>
              <a:ext uri="{FF2B5EF4-FFF2-40B4-BE49-F238E27FC236}">
                <a16:creationId xmlns:a16="http://schemas.microsoft.com/office/drawing/2014/main" id="{F5375D60-2FE5-4246-BB63-1E362F796B72}"/>
              </a:ext>
            </a:extLst>
          </p:cNvPr>
          <p:cNvSpPr>
            <a:spLocks noGrp="1"/>
          </p:cNvSpPr>
          <p:nvPr>
            <p:ph sz="half" idx="1"/>
          </p:nvPr>
        </p:nvSpPr>
        <p:spPr>
          <a:xfrm>
            <a:off x="252779" y="1488868"/>
            <a:ext cx="5048251" cy="3689188"/>
          </a:xfrm>
        </p:spPr>
        <p:txBody>
          <a:bodyPr>
            <a:noAutofit/>
          </a:bodyPr>
          <a:lstStyle/>
          <a:p>
            <a:pPr marL="0" indent="0" algn="ctr">
              <a:buClr>
                <a:schemeClr val="accent1">
                  <a:lumMod val="75000"/>
                </a:schemeClr>
              </a:buClr>
              <a:buNone/>
            </a:pPr>
            <a:r>
              <a:rPr lang="en-US" sz="2800" b="1" u="sng" dirty="0">
                <a:cs typeface="Cavolini" panose="03000502040302020204" pitchFamily="66" charset="0"/>
              </a:rPr>
              <a:t>Primary </a:t>
            </a:r>
            <a:r>
              <a:rPr lang="en-US" sz="2000" dirty="0">
                <a:cs typeface="Cavolini" panose="03000502040302020204" pitchFamily="66" charset="0"/>
              </a:rPr>
              <a:t>	</a:t>
            </a:r>
          </a:p>
          <a:p>
            <a:pPr>
              <a:buClr>
                <a:schemeClr val="accent1">
                  <a:lumMod val="75000"/>
                </a:schemeClr>
              </a:buClr>
              <a:buFont typeface="Wingdings" panose="05000000000000000000" pitchFamily="2" charset="2"/>
              <a:buChar char="q"/>
            </a:pPr>
            <a:r>
              <a:rPr lang="en-US" sz="2000" dirty="0">
                <a:cs typeface="Cavolini" panose="03000502040302020204" pitchFamily="66" charset="0"/>
              </a:rPr>
              <a:t>Grades PreK - 5</a:t>
            </a:r>
            <a:r>
              <a:rPr lang="en-US" sz="2000" baseline="30000" dirty="0">
                <a:cs typeface="Cavolini" panose="03000502040302020204" pitchFamily="66" charset="0"/>
              </a:rPr>
              <a:t>th</a:t>
            </a:r>
            <a:r>
              <a:rPr lang="en-US" sz="2000" dirty="0">
                <a:cs typeface="Cavolini" panose="03000502040302020204" pitchFamily="66" charset="0"/>
              </a:rPr>
              <a:t>   (ES &amp; K8)</a:t>
            </a:r>
          </a:p>
          <a:p>
            <a:pPr>
              <a:buClr>
                <a:schemeClr val="accent1">
                  <a:lumMod val="75000"/>
                </a:schemeClr>
              </a:buClr>
              <a:buFont typeface="Wingdings" panose="05000000000000000000" pitchFamily="2" charset="2"/>
              <a:buChar char="q"/>
            </a:pPr>
            <a:r>
              <a:rPr lang="en-US" sz="2000" dirty="0">
                <a:cs typeface="Cavolini" panose="03000502040302020204" pitchFamily="66" charset="0"/>
              </a:rPr>
              <a:t>Classroom required to integrate STE(A)M are:</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Science classrooms</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Mathematics classrooms</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Art classroom (if STEAM)</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Music classroom</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ESE and SPED teachers that teach one or more of the STE(A)M disciplines </a:t>
            </a:r>
          </a:p>
        </p:txBody>
      </p:sp>
      <p:sp>
        <p:nvSpPr>
          <p:cNvPr id="4" name="Content Placeholder 3">
            <a:extLst>
              <a:ext uri="{FF2B5EF4-FFF2-40B4-BE49-F238E27FC236}">
                <a16:creationId xmlns:a16="http://schemas.microsoft.com/office/drawing/2014/main" id="{1E817934-343F-4FA8-9293-E18C00A6EF8C}"/>
              </a:ext>
            </a:extLst>
          </p:cNvPr>
          <p:cNvSpPr>
            <a:spLocks noGrp="1"/>
          </p:cNvSpPr>
          <p:nvPr>
            <p:ph sz="half" idx="2"/>
          </p:nvPr>
        </p:nvSpPr>
        <p:spPr>
          <a:xfrm>
            <a:off x="5638652" y="1424689"/>
            <a:ext cx="5692143" cy="4008622"/>
          </a:xfrm>
        </p:spPr>
        <p:txBody>
          <a:bodyPr>
            <a:noAutofit/>
          </a:bodyPr>
          <a:lstStyle/>
          <a:p>
            <a:pPr marL="0" indent="0" algn="ctr">
              <a:buClr>
                <a:schemeClr val="accent1">
                  <a:lumMod val="75000"/>
                </a:schemeClr>
              </a:buClr>
              <a:buNone/>
            </a:pPr>
            <a:r>
              <a:rPr lang="en-US" sz="2800" b="1" u="sng" dirty="0">
                <a:cs typeface="Cavolini" panose="03000502040302020204" pitchFamily="66" charset="0"/>
              </a:rPr>
              <a:t>Secondary</a:t>
            </a:r>
          </a:p>
          <a:p>
            <a:pPr>
              <a:buClr>
                <a:schemeClr val="accent1">
                  <a:lumMod val="75000"/>
                </a:schemeClr>
              </a:buClr>
              <a:buFont typeface="Wingdings" panose="05000000000000000000" pitchFamily="2" charset="2"/>
              <a:buChar char="q"/>
            </a:pPr>
            <a:r>
              <a:rPr lang="en-US" sz="2000" dirty="0">
                <a:cs typeface="Cavolini" panose="03000502040302020204" pitchFamily="66" charset="0"/>
              </a:rPr>
              <a:t>Grades 6-8 (MS, K-8, HS)</a:t>
            </a:r>
          </a:p>
          <a:p>
            <a:pPr>
              <a:buClr>
                <a:schemeClr val="accent1">
                  <a:lumMod val="75000"/>
                </a:schemeClr>
              </a:buClr>
              <a:buFont typeface="Wingdings" panose="05000000000000000000" pitchFamily="2" charset="2"/>
              <a:buChar char="q"/>
            </a:pPr>
            <a:r>
              <a:rPr lang="en-US" sz="2000" dirty="0">
                <a:cs typeface="Cavolini" panose="03000502040302020204" pitchFamily="66" charset="0"/>
              </a:rPr>
              <a:t>Classroom required to integrate STE(A)M are:</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Science classrooms</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Mathematics classrooms</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Visual Art classrooms (if STEAM)</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Performing Arts classrooms (if STEAM)</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Career and Technical Education classrooms</a:t>
            </a:r>
          </a:p>
          <a:p>
            <a:pPr lvl="1">
              <a:buClr>
                <a:schemeClr val="accent1">
                  <a:lumMod val="75000"/>
                </a:schemeClr>
              </a:buClr>
              <a:buFont typeface="Wingdings" panose="05000000000000000000" pitchFamily="2" charset="2"/>
              <a:buChar char="q"/>
            </a:pPr>
            <a:r>
              <a:rPr lang="en-US" dirty="0">
                <a:cs typeface="Cavolini" panose="03000502040302020204" pitchFamily="66" charset="0"/>
              </a:rPr>
              <a:t>ESE and SPED teachers that teach one or more of the STE(A)M disciplines </a:t>
            </a:r>
          </a:p>
          <a:p>
            <a:pPr lvl="1">
              <a:buFont typeface="Courier New" panose="02070309020205020404" pitchFamily="49" charset="0"/>
              <a:buChar char="o"/>
            </a:pPr>
            <a:endParaRPr lang="en-US" dirty="0">
              <a:latin typeface="Cavolini" panose="03000502040302020204" pitchFamily="66" charset="0"/>
              <a:cs typeface="Cavolini" panose="03000502040302020204" pitchFamily="66" charset="0"/>
            </a:endParaRPr>
          </a:p>
          <a:p>
            <a:pPr marL="0" indent="0">
              <a:buNone/>
            </a:pPr>
            <a:endParaRPr lang="en-US" sz="2000" dirty="0"/>
          </a:p>
          <a:p>
            <a:pPr>
              <a:buFont typeface="Arial" panose="020B0604020202020204" pitchFamily="34" charset="0"/>
              <a:buChar char="•"/>
            </a:pPr>
            <a:endParaRPr lang="en-US" sz="2000" dirty="0"/>
          </a:p>
        </p:txBody>
      </p:sp>
      <p:pic>
        <p:nvPicPr>
          <p:cNvPr id="9" name="Picture 8" descr="A group of people standing around a table&#10;&#10;Description automatically generated">
            <a:extLst>
              <a:ext uri="{FF2B5EF4-FFF2-40B4-BE49-F238E27FC236}">
                <a16:creationId xmlns:a16="http://schemas.microsoft.com/office/drawing/2014/main" id="{30812D33-ED27-4E65-B5C0-6499F177A9F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64149" y="5305873"/>
            <a:ext cx="2102317" cy="140155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3" name="Ink 12">
                <a:extLst>
                  <a:ext uri="{FF2B5EF4-FFF2-40B4-BE49-F238E27FC236}">
                    <a16:creationId xmlns:a16="http://schemas.microsoft.com/office/drawing/2014/main" id="{08FE427E-1060-4B33-BAC6-221511CF3214}"/>
                  </a:ext>
                </a:extLst>
              </p14:cNvPr>
              <p14:cNvContentPartPr/>
              <p14:nvPr/>
            </p14:nvContentPartPr>
            <p14:xfrm>
              <a:off x="7686435" y="6095865"/>
              <a:ext cx="360" cy="360"/>
            </p14:xfrm>
          </p:contentPart>
        </mc:Choice>
        <mc:Fallback xmlns="">
          <p:pic>
            <p:nvPicPr>
              <p:cNvPr id="13" name="Ink 12">
                <a:extLst>
                  <a:ext uri="{FF2B5EF4-FFF2-40B4-BE49-F238E27FC236}">
                    <a16:creationId xmlns:a16="http://schemas.microsoft.com/office/drawing/2014/main" id="{08FE427E-1060-4B33-BAC6-221511CF3214}"/>
                  </a:ext>
                </a:extLst>
              </p:cNvPr>
              <p:cNvPicPr/>
              <p:nvPr/>
            </p:nvPicPr>
            <p:blipFill>
              <a:blip r:embed="rId7"/>
              <a:stretch>
                <a:fillRect/>
              </a:stretch>
            </p:blipFill>
            <p:spPr>
              <a:xfrm>
                <a:off x="7677435" y="6086865"/>
                <a:ext cx="18000" cy="18000"/>
              </a:xfrm>
              <a:prstGeom prst="rect">
                <a:avLst/>
              </a:prstGeom>
            </p:spPr>
          </p:pic>
        </mc:Fallback>
      </mc:AlternateContent>
      <p:cxnSp>
        <p:nvCxnSpPr>
          <p:cNvPr id="7" name="Straight Connector 6">
            <a:extLst>
              <a:ext uri="{FF2B5EF4-FFF2-40B4-BE49-F238E27FC236}">
                <a16:creationId xmlns:a16="http://schemas.microsoft.com/office/drawing/2014/main" id="{A8D46035-0441-A8E4-ECB7-86D4AC7F1D82}"/>
              </a:ext>
            </a:extLst>
          </p:cNvPr>
          <p:cNvCxnSpPr>
            <a:cxnSpLocks/>
          </p:cNvCxnSpPr>
          <p:nvPr/>
        </p:nvCxnSpPr>
        <p:spPr>
          <a:xfrm>
            <a:off x="5414026" y="1047002"/>
            <a:ext cx="0" cy="404887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12248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6" name="Google Shape;146;p19"/>
          <p:cNvGrpSpPr/>
          <p:nvPr/>
        </p:nvGrpSpPr>
        <p:grpSpPr>
          <a:xfrm>
            <a:off x="1" y="22853"/>
            <a:ext cx="2574951" cy="6858000"/>
            <a:chOff x="1026284" y="-180719"/>
            <a:chExt cx="3816432" cy="10450808"/>
          </a:xfrm>
        </p:grpSpPr>
        <p:sp>
          <p:nvSpPr>
            <p:cNvPr id="147" name="Google Shape;147;p19"/>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8" name="Google Shape;148;p19"/>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9" name="Google Shape;149;p19"/>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0" name="Google Shape;150;p19"/>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1" name="Google Shape;151;p19"/>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2" name="Google Shape;152;p19"/>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3" name="Google Shape;153;p19"/>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4" name="Google Shape;154;p19"/>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5" name="Google Shape;155;p19"/>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6" name="Google Shape;156;p19"/>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7" name="Google Shape;157;p19"/>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8" name="Google Shape;158;p19"/>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9" name="Google Shape;159;p19"/>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0" name="Google Shape;160;p19"/>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1" name="Google Shape;161;p19"/>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165" name="Google Shape;165;p19"/>
          <p:cNvSpPr/>
          <p:nvPr/>
        </p:nvSpPr>
        <p:spPr>
          <a:xfrm>
            <a:off x="130671" y="2796871"/>
            <a:ext cx="1691600" cy="1574000"/>
          </a:xfrm>
          <a:prstGeom prst="rect">
            <a:avLst/>
          </a:prstGeom>
          <a:solidFill>
            <a:schemeClr val="accent1"/>
          </a:solidFill>
          <a:ln>
            <a:noFill/>
          </a:ln>
        </p:spPr>
        <p:txBody>
          <a:bodyPr spcFirstLastPara="1" wrap="square" lIns="60967" tIns="60967" rIns="60967" bIns="60967" anchor="ctr" anchorCtr="0">
            <a:noAutofit/>
          </a:bodyPr>
          <a:lstStyle/>
          <a:p>
            <a:endParaRPr sz="2400"/>
          </a:p>
        </p:txBody>
      </p:sp>
      <p:sp>
        <p:nvSpPr>
          <p:cNvPr id="166" name="Google Shape;166;p19"/>
          <p:cNvSpPr/>
          <p:nvPr/>
        </p:nvSpPr>
        <p:spPr>
          <a:xfrm>
            <a:off x="492133" y="1725333"/>
            <a:ext cx="1706880" cy="1706875"/>
          </a:xfrm>
          <a:custGeom>
            <a:avLst/>
            <a:gdLst/>
            <a:ahLst/>
            <a:cxnLst/>
            <a:rect l="l" t="t" r="r" b="b"/>
            <a:pathLst>
              <a:path w="2438400" h="2438393" extrusionOk="0">
                <a:moveTo>
                  <a:pt x="2438400" y="1085807"/>
                </a:moveTo>
                <a:lnTo>
                  <a:pt x="2438400" y="1085807"/>
                </a:lnTo>
                <a:lnTo>
                  <a:pt x="2438400" y="0"/>
                </a:lnTo>
                <a:lnTo>
                  <a:pt x="2438400" y="0"/>
                </a:lnTo>
                <a:cubicBezTo>
                  <a:pt x="1091702" y="0"/>
                  <a:pt x="0" y="1091696"/>
                  <a:pt x="0" y="2438394"/>
                </a:cubicBezTo>
                <a:lnTo>
                  <a:pt x="1085820" y="2438394"/>
                </a:lnTo>
                <a:cubicBezTo>
                  <a:pt x="1085820" y="1691384"/>
                  <a:pt x="1691396" y="1085807"/>
                  <a:pt x="2438400" y="1085807"/>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17C3C608-96B1-AED0-8074-2A28AC474692}"/>
              </a:ext>
            </a:extLst>
          </p:cNvPr>
          <p:cNvSpPr txBox="1"/>
          <p:nvPr/>
        </p:nvSpPr>
        <p:spPr>
          <a:xfrm>
            <a:off x="2557103" y="1497377"/>
            <a:ext cx="9504226" cy="5344027"/>
          </a:xfrm>
          <a:prstGeom prst="rect">
            <a:avLst/>
          </a:prstGeom>
          <a:noFill/>
        </p:spPr>
        <p:txBody>
          <a:bodyPr wrap="square" rtlCol="0">
            <a:spAutoFit/>
          </a:bodyPr>
          <a:lstStyle/>
          <a:p>
            <a:pPr marL="506387" indent="-457189">
              <a:buClr>
                <a:schemeClr val="accent1"/>
              </a:buClr>
              <a:buFont typeface="Wingdings" panose="05000000000000000000" pitchFamily="2" charset="2"/>
              <a:buChar char="q"/>
            </a:pPr>
            <a:r>
              <a:rPr lang="en-US" sz="2133" dirty="0">
                <a:ea typeface="Gadugi" panose="020B0502040204020203" pitchFamily="34" charset="0"/>
                <a:cs typeface="Times New Roman" panose="02020603050405020304" pitchFamily="18" charset="0"/>
              </a:rPr>
              <a:t>Visitation date requests are made during the initial application process by the school’s administration.</a:t>
            </a:r>
          </a:p>
          <a:p>
            <a:pPr marL="430189" indent="-380990">
              <a:buClr>
                <a:schemeClr val="accent1"/>
              </a:buClr>
              <a:buFont typeface="Wingdings" panose="05000000000000000000" pitchFamily="2" charset="2"/>
              <a:buChar char="q"/>
            </a:pPr>
            <a:endParaRPr lang="en-US" sz="2133" dirty="0">
              <a:ea typeface="Gadugi" panose="020B0502040204020203" pitchFamily="34" charset="0"/>
              <a:cs typeface="Times New Roman" panose="02020603050405020304" pitchFamily="18" charset="0"/>
            </a:endParaRPr>
          </a:p>
          <a:p>
            <a:pPr marL="506387" indent="-457189">
              <a:buClr>
                <a:schemeClr val="accent1"/>
              </a:buClr>
              <a:buFont typeface="Wingdings" panose="05000000000000000000" pitchFamily="2" charset="2"/>
              <a:buChar char="q"/>
            </a:pPr>
            <a:r>
              <a:rPr lang="en-US" sz="2133" dirty="0">
                <a:ea typeface="Gadugi" panose="020B0502040204020203" pitchFamily="34" charset="0"/>
                <a:cs typeface="Times New Roman" panose="02020603050405020304" pitchFamily="18" charset="0"/>
              </a:rPr>
              <a:t>All applicant schools will receive a visit from the STEAM School Designation team.</a:t>
            </a:r>
          </a:p>
          <a:p>
            <a:pPr marL="1115972" lvl="1" indent="-457189">
              <a:buClr>
                <a:schemeClr val="accent1"/>
              </a:buClr>
              <a:buFont typeface="Wingdings" panose="05000000000000000000" pitchFamily="2" charset="2"/>
              <a:buChar char="§"/>
            </a:pPr>
            <a:r>
              <a:rPr lang="en-US" sz="2133" dirty="0">
                <a:ea typeface="Gadugi" panose="020B0502040204020203" pitchFamily="34" charset="0"/>
                <a:cs typeface="Times New Roman" panose="02020603050405020304" pitchFamily="18" charset="0"/>
              </a:rPr>
              <a:t>Virtual</a:t>
            </a:r>
          </a:p>
          <a:p>
            <a:pPr marL="1115972" lvl="1" indent="-457189">
              <a:buClr>
                <a:schemeClr val="accent1"/>
              </a:buClr>
              <a:buFont typeface="Wingdings" panose="05000000000000000000" pitchFamily="2" charset="2"/>
              <a:buChar char="§"/>
            </a:pPr>
            <a:r>
              <a:rPr lang="en-US" sz="2133" dirty="0">
                <a:ea typeface="Gadugi" panose="020B0502040204020203" pitchFamily="34" charset="0"/>
                <a:cs typeface="Times New Roman" panose="02020603050405020304" pitchFamily="18" charset="0"/>
              </a:rPr>
              <a:t>Face-To-Face</a:t>
            </a:r>
          </a:p>
          <a:p>
            <a:pPr marL="392099" indent="-342900">
              <a:buClr>
                <a:schemeClr val="accent1"/>
              </a:buClr>
              <a:buFont typeface="Wingdings" panose="05000000000000000000" pitchFamily="2" charset="2"/>
              <a:buChar char="q"/>
            </a:pPr>
            <a:endParaRPr lang="en-US" sz="2133" dirty="0">
              <a:ea typeface="Gadugi" panose="020B0502040204020203" pitchFamily="34" charset="0"/>
              <a:cs typeface="Times New Roman" panose="02020603050405020304" pitchFamily="18" charset="0"/>
            </a:endParaRPr>
          </a:p>
          <a:p>
            <a:pPr marL="506387" indent="-457189">
              <a:buClr>
                <a:schemeClr val="accent1"/>
              </a:buClr>
              <a:buFont typeface="Wingdings" panose="05000000000000000000" pitchFamily="2" charset="2"/>
              <a:buChar char="q"/>
            </a:pPr>
            <a:r>
              <a:rPr lang="en-US" sz="2133" dirty="0">
                <a:ea typeface="Gadugi" panose="020B0502040204020203" pitchFamily="34" charset="0"/>
                <a:cs typeface="Times New Roman" panose="02020603050405020304" pitchFamily="18" charset="0"/>
              </a:rPr>
              <a:t>The master schedule provided is the determining factor of who is a STEM/STEAM teacher. </a:t>
            </a:r>
          </a:p>
          <a:p>
            <a:pPr marL="506387" indent="-457189">
              <a:buClr>
                <a:schemeClr val="accent1"/>
              </a:buClr>
              <a:buFont typeface="Wingdings" panose="05000000000000000000" pitchFamily="2" charset="2"/>
              <a:buChar char="q"/>
            </a:pPr>
            <a:endParaRPr lang="en-US" sz="2133" dirty="0">
              <a:ea typeface="Gadugi" panose="020B0502040204020203" pitchFamily="34" charset="0"/>
              <a:cs typeface="Times New Roman" panose="02020603050405020304" pitchFamily="18" charset="0"/>
            </a:endParaRPr>
          </a:p>
          <a:p>
            <a:pPr marL="506387" indent="-457189">
              <a:buClr>
                <a:schemeClr val="accent1"/>
              </a:buClr>
              <a:buFont typeface="Wingdings" panose="05000000000000000000" pitchFamily="2" charset="2"/>
              <a:buChar char="q"/>
            </a:pPr>
            <a:r>
              <a:rPr lang="en-US" sz="2133" dirty="0">
                <a:ea typeface="Gadugi" panose="020B0502040204020203" pitchFamily="34" charset="0"/>
                <a:cs typeface="Times New Roman" panose="02020603050405020304" pitchFamily="18" charset="0"/>
              </a:rPr>
              <a:t>ALL STEM/STEAM teachers who receive a visit (virtual or face-to-face) are selected at random.</a:t>
            </a:r>
          </a:p>
          <a:p>
            <a:pPr marL="392099" indent="-342900">
              <a:buClr>
                <a:schemeClr val="accent1"/>
              </a:buClr>
              <a:buFont typeface="Wingdings" panose="05000000000000000000" pitchFamily="2" charset="2"/>
              <a:buChar char="q"/>
            </a:pPr>
            <a:endParaRPr lang="en-US" sz="2133" dirty="0">
              <a:ea typeface="Gadugi" panose="020B0502040204020203" pitchFamily="34" charset="0"/>
              <a:cs typeface="Times New Roman" panose="02020603050405020304" pitchFamily="18" charset="0"/>
            </a:endParaRPr>
          </a:p>
          <a:p>
            <a:pPr marL="506387" indent="-457189">
              <a:buClr>
                <a:schemeClr val="accent1"/>
              </a:buClr>
              <a:buFont typeface="Wingdings" panose="05000000000000000000" pitchFamily="2" charset="2"/>
              <a:buChar char="q"/>
            </a:pPr>
            <a:r>
              <a:rPr lang="en-US" sz="2133" dirty="0">
                <a:ea typeface="Gadugi" panose="020B0502040204020203" pitchFamily="34" charset="0"/>
                <a:cs typeface="Times New Roman" panose="02020603050405020304" pitchFamily="18" charset="0"/>
              </a:rPr>
              <a:t>STEM/STEAM should be evident in the classrooms visited (corner/binder/wall).</a:t>
            </a:r>
          </a:p>
        </p:txBody>
      </p:sp>
      <p:sp>
        <p:nvSpPr>
          <p:cNvPr id="3" name="Title 1">
            <a:extLst>
              <a:ext uri="{FF2B5EF4-FFF2-40B4-BE49-F238E27FC236}">
                <a16:creationId xmlns:a16="http://schemas.microsoft.com/office/drawing/2014/main" id="{C2C5A0A5-788B-8FCB-389B-00B5CEA5150A}"/>
              </a:ext>
            </a:extLst>
          </p:cNvPr>
          <p:cNvSpPr>
            <a:spLocks noGrp="1"/>
          </p:cNvSpPr>
          <p:nvPr>
            <p:ph type="title"/>
          </p:nvPr>
        </p:nvSpPr>
        <p:spPr>
          <a:xfrm>
            <a:off x="2579840" y="0"/>
            <a:ext cx="9612160" cy="1478648"/>
          </a:xfrm>
          <a:solidFill>
            <a:schemeClr val="accent1"/>
          </a:solidFill>
        </p:spPr>
        <p:txBody>
          <a:bodyPr>
            <a:normAutofit/>
          </a:bodyPr>
          <a:lstStyle/>
          <a:p>
            <a:pPr algn="ctr"/>
            <a:r>
              <a:rPr lang="en-US" sz="8000"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All About The Visit</a:t>
            </a:r>
            <a:endParaRPr lang="en-US" sz="8000" dirty="0">
              <a:solidFill>
                <a:schemeClr val="accent2"/>
              </a:solidFill>
              <a:effectLst>
                <a:outerShdw blurRad="38100" dist="38100" dir="2700000" algn="tl">
                  <a:srgbClr val="000000">
                    <a:alpha val="43137"/>
                  </a:srgbClr>
                </a:outerShdw>
              </a:effectLst>
              <a:latin typeface="Nordique Inline" panose="00000500000000000000" pitchFamily="2" charset="0"/>
            </a:endParaRPr>
          </a:p>
        </p:txBody>
      </p:sp>
    </p:spTree>
    <p:extLst>
      <p:ext uri="{BB962C8B-B14F-4D97-AF65-F5344CB8AC3E}">
        <p14:creationId xmlns:p14="http://schemas.microsoft.com/office/powerpoint/2010/main" val="11959544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42E0692-37AB-40A7-9348-37897F5EE3A4}"/>
              </a:ext>
            </a:extLst>
          </p:cNvPr>
          <p:cNvSpPr txBox="1"/>
          <p:nvPr/>
        </p:nvSpPr>
        <p:spPr>
          <a:xfrm>
            <a:off x="124320" y="154256"/>
            <a:ext cx="6061991" cy="6426503"/>
          </a:xfrm>
          <a:prstGeom prst="rect">
            <a:avLst/>
          </a:prstGeom>
          <a:solidFill>
            <a:schemeClr val="tx1">
              <a:lumMod val="95000"/>
            </a:schemeClr>
          </a:solidFill>
        </p:spPr>
        <p:txBody>
          <a:bodyPr wrap="square">
            <a:spAutoFit/>
          </a:bodyPr>
          <a:lstStyle/>
          <a:p>
            <a:pPr marL="36899" algn="ctr">
              <a:lnSpc>
                <a:spcPct val="90000"/>
              </a:lnSpc>
            </a:pPr>
            <a:r>
              <a:rPr lang="en-US" sz="2667" dirty="0">
                <a:solidFill>
                  <a:schemeClr val="bg1"/>
                </a:solidFill>
                <a:latin typeface="Nordique Inline" panose="00000500000000000000" pitchFamily="2" charset="0"/>
                <a:ea typeface="Cambria" panose="02040503050406030204" pitchFamily="18" charset="0"/>
              </a:rPr>
              <a:t>FACE-TO-FACE</a:t>
            </a:r>
          </a:p>
          <a:p>
            <a:pPr marL="36899" algn="ctr">
              <a:lnSpc>
                <a:spcPct val="90000"/>
              </a:lnSpc>
            </a:pPr>
            <a:r>
              <a:rPr lang="en-US" sz="2667" dirty="0">
                <a:solidFill>
                  <a:schemeClr val="bg1"/>
                </a:solidFill>
                <a:latin typeface="Nordique Inline" panose="00000500000000000000" pitchFamily="2" charset="0"/>
                <a:ea typeface="Cambria" panose="02040503050406030204" pitchFamily="18" charset="0"/>
              </a:rPr>
              <a:t>(3 hours @ School site)</a:t>
            </a:r>
          </a:p>
          <a:p>
            <a:pPr marL="608385" indent="-571486" algn="ctr">
              <a:lnSpc>
                <a:spcPct val="90000"/>
              </a:lnSpc>
              <a:buClr>
                <a:srgbClr val="FFC819"/>
              </a:buClr>
              <a:buFont typeface="Wingdings" panose="05000000000000000000" pitchFamily="2" charset="2"/>
              <a:buChar char="q"/>
            </a:pPr>
            <a:endParaRPr lang="en-US" sz="2400" dirty="0">
              <a:solidFill>
                <a:schemeClr val="bg1"/>
              </a:solidFill>
              <a:latin typeface="Montserrat" panose="00000500000000000000" pitchFamily="2" charset="0"/>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Visitation Team is divided into STE(A)M disciplines </a:t>
            </a:r>
          </a:p>
          <a:p>
            <a:pPr marL="380990" indent="-380990">
              <a:lnSpc>
                <a:spcPct val="90000"/>
              </a:lnSpc>
              <a:buClr>
                <a:schemeClr val="accent1"/>
              </a:buClr>
              <a:buFont typeface="Wingdings" panose="05000000000000000000" pitchFamily="2" charset="2"/>
              <a:buChar char="q"/>
            </a:pPr>
            <a:endParaRPr lang="en-US" sz="2000" dirty="0">
              <a:solidFill>
                <a:schemeClr val="bg1"/>
              </a:solidFill>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Classrooms representing those disciplines are visited</a:t>
            </a:r>
          </a:p>
          <a:p>
            <a:pPr marL="380990" indent="-380990">
              <a:lnSpc>
                <a:spcPct val="90000"/>
              </a:lnSpc>
              <a:buClr>
                <a:schemeClr val="accent1"/>
              </a:buClr>
              <a:buFont typeface="Wingdings" panose="05000000000000000000" pitchFamily="2" charset="2"/>
              <a:buChar char="q"/>
            </a:pPr>
            <a:endParaRPr lang="en-US" sz="2000" dirty="0">
              <a:solidFill>
                <a:schemeClr val="bg1"/>
              </a:solidFill>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STE(A)M lessons and artifacts are reviewed in collaboration with the school representative</a:t>
            </a:r>
          </a:p>
          <a:p>
            <a:pPr marL="380990" indent="-380990">
              <a:lnSpc>
                <a:spcPct val="90000"/>
              </a:lnSpc>
              <a:buClr>
                <a:schemeClr val="accent1"/>
              </a:buClr>
              <a:buFont typeface="Wingdings" panose="05000000000000000000" pitchFamily="2" charset="2"/>
              <a:buChar char="q"/>
            </a:pPr>
            <a:endParaRPr lang="en-US" sz="2000" dirty="0">
              <a:solidFill>
                <a:schemeClr val="bg1"/>
              </a:solidFill>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Scores earned for each lesson are discussed with the school representative</a:t>
            </a:r>
          </a:p>
          <a:p>
            <a:pPr marL="380990" indent="-380990">
              <a:lnSpc>
                <a:spcPct val="90000"/>
              </a:lnSpc>
              <a:buClr>
                <a:schemeClr val="accent1"/>
              </a:buClr>
              <a:buFont typeface="Wingdings" panose="05000000000000000000" pitchFamily="2" charset="2"/>
              <a:buChar char="q"/>
            </a:pPr>
            <a:endParaRPr lang="en-US" sz="2000" dirty="0">
              <a:solidFill>
                <a:schemeClr val="bg1"/>
              </a:solidFill>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Score per discipline will be calculated and shared during the debriefing </a:t>
            </a:r>
          </a:p>
          <a:p>
            <a:pPr marL="380990" indent="-380990">
              <a:lnSpc>
                <a:spcPct val="90000"/>
              </a:lnSpc>
              <a:buClr>
                <a:schemeClr val="accent1"/>
              </a:buClr>
              <a:buFont typeface="Wingdings" panose="05000000000000000000" pitchFamily="2" charset="2"/>
              <a:buChar char="q"/>
            </a:pPr>
            <a:endParaRPr lang="en-US" sz="2000" dirty="0">
              <a:solidFill>
                <a:schemeClr val="bg1"/>
              </a:solidFill>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Areas of strength and growth will be discussed </a:t>
            </a:r>
          </a:p>
          <a:p>
            <a:pPr marL="380990" indent="-380990">
              <a:lnSpc>
                <a:spcPct val="90000"/>
              </a:lnSpc>
              <a:buClr>
                <a:schemeClr val="accent1"/>
              </a:buClr>
              <a:buFont typeface="Wingdings" panose="05000000000000000000" pitchFamily="2" charset="2"/>
              <a:buChar char="q"/>
            </a:pPr>
            <a:endParaRPr lang="en-US" sz="2000" dirty="0">
              <a:solidFill>
                <a:schemeClr val="bg1"/>
              </a:solidFill>
              <a:ea typeface="Cambria" panose="02040503050406030204" pitchFamily="18" charset="0"/>
            </a:endParaRPr>
          </a:p>
          <a:p>
            <a:pPr marL="380990" indent="-380990">
              <a:lnSpc>
                <a:spcPct val="90000"/>
              </a:lnSpc>
              <a:buClr>
                <a:schemeClr val="accent1"/>
              </a:buClr>
              <a:buFont typeface="Wingdings" panose="05000000000000000000" pitchFamily="2" charset="2"/>
              <a:buChar char="q"/>
            </a:pPr>
            <a:r>
              <a:rPr lang="en-US" sz="2000" dirty="0">
                <a:solidFill>
                  <a:schemeClr val="bg1"/>
                </a:solidFill>
                <a:ea typeface="Cambria" panose="02040503050406030204" pitchFamily="18" charset="0"/>
              </a:rPr>
              <a:t>A report is sent to the principal 3-5 business days after the visit with the overall integration score. </a:t>
            </a:r>
          </a:p>
        </p:txBody>
      </p:sp>
      <p:sp>
        <p:nvSpPr>
          <p:cNvPr id="2" name="Content Placeholder 4">
            <a:extLst>
              <a:ext uri="{FF2B5EF4-FFF2-40B4-BE49-F238E27FC236}">
                <a16:creationId xmlns:a16="http://schemas.microsoft.com/office/drawing/2014/main" id="{250EBD56-49BA-7159-1CB8-1C9D27736580}"/>
              </a:ext>
            </a:extLst>
          </p:cNvPr>
          <p:cNvSpPr txBox="1">
            <a:spLocks/>
          </p:cNvSpPr>
          <p:nvPr/>
        </p:nvSpPr>
        <p:spPr>
          <a:xfrm>
            <a:off x="6271649" y="154256"/>
            <a:ext cx="5796031" cy="6426503"/>
          </a:xfrm>
          <a:prstGeom prst="rect">
            <a:avLst/>
          </a:prstGeom>
          <a:solidFill>
            <a:schemeClr val="tx1"/>
          </a:solidFill>
        </p:spPr>
        <p:txBody>
          <a:bodyPr vert="horz" lIns="91440" tIns="45720" rIns="91440" bIns="45720" rtlCol="0">
            <a:noAutofit/>
          </a:bodyPr>
          <a:lst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899" indent="0" algn="ctr">
              <a:lnSpc>
                <a:spcPct val="100000"/>
              </a:lnSpc>
              <a:spcBef>
                <a:spcPts val="0"/>
              </a:spcBef>
              <a:spcAft>
                <a:spcPts val="0"/>
              </a:spcAft>
              <a:buNone/>
            </a:pPr>
            <a:r>
              <a:rPr lang="en-US" sz="2667" dirty="0">
                <a:solidFill>
                  <a:schemeClr val="bg1"/>
                </a:solidFill>
                <a:effectLst/>
                <a:latin typeface="Nordique Inline" panose="00000500000000000000" pitchFamily="2" charset="0"/>
                <a:ea typeface="Cambria" panose="02040503050406030204" pitchFamily="18" charset="0"/>
              </a:rPr>
              <a:t>VIRTUAL </a:t>
            </a:r>
          </a:p>
          <a:p>
            <a:pPr marL="36899" indent="0" algn="ctr">
              <a:lnSpc>
                <a:spcPct val="100000"/>
              </a:lnSpc>
              <a:spcBef>
                <a:spcPts val="0"/>
              </a:spcBef>
              <a:spcAft>
                <a:spcPts val="0"/>
              </a:spcAft>
              <a:buNone/>
            </a:pPr>
            <a:r>
              <a:rPr lang="en-US" sz="2667" dirty="0">
                <a:solidFill>
                  <a:schemeClr val="bg1"/>
                </a:solidFill>
                <a:effectLst/>
                <a:latin typeface="Nordique Inline" panose="00000500000000000000" pitchFamily="2" charset="0"/>
                <a:ea typeface="Cambria" panose="02040503050406030204" pitchFamily="18" charset="0"/>
              </a:rPr>
              <a:t>(1 hour on Zoom)</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Visitation team is divided into STE(A)M disciplines </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Lessons representing those disciplines are uploaded to the Certifying STE(A)M site</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STE(A)M lessons and artifacts are reviewed in collaboration with the school representative</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Scores earned for each lesson are discussed with the school representative</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Score per discipline will be calculated and shared during the debriefing </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Areas of strength and growth will be discussed </a:t>
            </a:r>
          </a:p>
          <a:p>
            <a:pPr>
              <a:lnSpc>
                <a:spcPct val="100000"/>
              </a:lnSpc>
              <a:spcBef>
                <a:spcPts val="800"/>
              </a:spcBef>
              <a:buClr>
                <a:schemeClr val="accent1">
                  <a:lumMod val="75000"/>
                </a:schemeClr>
              </a:buClr>
              <a:buSzPct val="100000"/>
              <a:buFont typeface="Wingdings" panose="05000000000000000000" pitchFamily="2" charset="2"/>
              <a:buChar char="q"/>
            </a:pPr>
            <a:r>
              <a:rPr lang="en-US" sz="2000" dirty="0">
                <a:solidFill>
                  <a:schemeClr val="bg1"/>
                </a:solidFill>
                <a:effectLst/>
                <a:ea typeface="Cambria" panose="02040503050406030204" pitchFamily="18" charset="0"/>
              </a:rPr>
              <a:t>A report is sent to the principal 3-5 business days after the visit with the overall Integration score. </a:t>
            </a:r>
          </a:p>
        </p:txBody>
      </p:sp>
    </p:spTree>
    <p:extLst>
      <p:ext uri="{BB962C8B-B14F-4D97-AF65-F5344CB8AC3E}">
        <p14:creationId xmlns:p14="http://schemas.microsoft.com/office/powerpoint/2010/main" val="1244505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p:nvPr/>
        </p:nvSpPr>
        <p:spPr>
          <a:xfrm>
            <a:off x="699304" y="3750000"/>
            <a:ext cx="980800" cy="873200"/>
          </a:xfrm>
          <a:prstGeom prst="triangle">
            <a:avLst>
              <a:gd name="adj" fmla="val 50000"/>
            </a:avLst>
          </a:prstGeom>
          <a:solidFill>
            <a:schemeClr val="dk1"/>
          </a:solidFill>
          <a:ln>
            <a:noFill/>
          </a:ln>
        </p:spPr>
        <p:txBody>
          <a:bodyPr spcFirstLastPara="1" wrap="square" lIns="121900" tIns="121900" rIns="121900" bIns="121900" anchor="ctr" anchorCtr="0">
            <a:noAutofit/>
          </a:bodyPr>
          <a:lstStyle/>
          <a:p>
            <a:endParaRPr sz="2400"/>
          </a:p>
        </p:txBody>
      </p:sp>
      <p:sp>
        <p:nvSpPr>
          <p:cNvPr id="119" name="Google Shape;119;p16"/>
          <p:cNvSpPr/>
          <p:nvPr/>
        </p:nvSpPr>
        <p:spPr>
          <a:xfrm>
            <a:off x="739904" y="2311700"/>
            <a:ext cx="899600" cy="899600"/>
          </a:xfrm>
          <a:prstGeom prst="ellipse">
            <a:avLst/>
          </a:prstGeom>
          <a:solidFill>
            <a:schemeClr val="accent1"/>
          </a:solidFill>
          <a:ln>
            <a:noFill/>
          </a:ln>
        </p:spPr>
        <p:txBody>
          <a:bodyPr spcFirstLastPara="1" wrap="square" lIns="121900" tIns="121900" rIns="121900" bIns="121900" anchor="ctr" anchorCtr="0">
            <a:noAutofit/>
          </a:bodyPr>
          <a:lstStyle/>
          <a:p>
            <a:endParaRPr sz="2400"/>
          </a:p>
        </p:txBody>
      </p:sp>
      <p:sp>
        <p:nvSpPr>
          <p:cNvPr id="121" name="Google Shape;121;p16"/>
          <p:cNvSpPr txBox="1">
            <a:spLocks noGrp="1"/>
          </p:cNvSpPr>
          <p:nvPr>
            <p:ph type="title"/>
          </p:nvPr>
        </p:nvSpPr>
        <p:spPr>
          <a:xfrm>
            <a:off x="198841" y="194319"/>
            <a:ext cx="11700859" cy="1354267"/>
          </a:xfrm>
          <a:prstGeom prst="rect">
            <a:avLst/>
          </a:prstGeom>
        </p:spPr>
        <p:txBody>
          <a:bodyPr spcFirstLastPara="1" vert="horz" wrap="square" lIns="0" tIns="0" rIns="0" bIns="0" rtlCol="0" anchor="t" anchorCtr="0">
            <a:noAutofit/>
          </a:bodyPr>
          <a:lstStyle/>
          <a:p>
            <a:pPr algn="ctr"/>
            <a:r>
              <a:rPr lang="en" sz="4800" b="0" dirty="0">
                <a:solidFill>
                  <a:srgbClr val="002060"/>
                </a:solidFill>
                <a:effectLst>
                  <a:outerShdw blurRad="38100" dist="38100" dir="2700000" algn="tl">
                    <a:srgbClr val="000000">
                      <a:alpha val="43137"/>
                    </a:srgbClr>
                  </a:outerShdw>
                </a:effectLst>
                <a:latin typeface="Nordique Inline" panose="00000500000000000000" pitchFamily="2" charset="0"/>
              </a:rPr>
              <a:t>The 3 buckets in </a:t>
            </a:r>
            <a:br>
              <a:rPr lang="en" sz="4800" b="0" dirty="0">
                <a:solidFill>
                  <a:srgbClr val="002060"/>
                </a:solidFill>
                <a:effectLst>
                  <a:outerShdw blurRad="38100" dist="38100" dir="2700000" algn="tl">
                    <a:srgbClr val="000000">
                      <a:alpha val="43137"/>
                    </a:srgbClr>
                  </a:outerShdw>
                </a:effectLst>
                <a:latin typeface="Nordique Inline" panose="00000500000000000000" pitchFamily="2" charset="0"/>
              </a:rPr>
            </a:br>
            <a:r>
              <a:rPr lang="en" sz="4800" b="0" dirty="0">
                <a:solidFill>
                  <a:srgbClr val="002060"/>
                </a:solidFill>
                <a:effectLst>
                  <a:outerShdw blurRad="38100" dist="38100" dir="2700000" algn="tl">
                    <a:srgbClr val="000000">
                      <a:alpha val="43137"/>
                    </a:srgbClr>
                  </a:outerShdw>
                </a:effectLst>
                <a:latin typeface="Nordique Inline" panose="00000500000000000000" pitchFamily="2" charset="0"/>
              </a:rPr>
              <a:t>STE(A)M School Designation</a:t>
            </a:r>
            <a:endParaRPr sz="4800" b="0" dirty="0">
              <a:solidFill>
                <a:srgbClr val="002060"/>
              </a:solidFill>
              <a:effectLst>
                <a:outerShdw blurRad="38100" dist="38100" dir="2700000" algn="tl">
                  <a:srgbClr val="000000">
                    <a:alpha val="43137"/>
                  </a:srgbClr>
                </a:outerShdw>
              </a:effectLst>
              <a:latin typeface="Nordique Inline" panose="00000500000000000000" pitchFamily="2" charset="0"/>
            </a:endParaRPr>
          </a:p>
        </p:txBody>
      </p:sp>
      <p:sp>
        <p:nvSpPr>
          <p:cNvPr id="122" name="Google Shape;122;p16"/>
          <p:cNvSpPr txBox="1"/>
          <p:nvPr/>
        </p:nvSpPr>
        <p:spPr>
          <a:xfrm>
            <a:off x="2083357" y="2505206"/>
            <a:ext cx="4445631" cy="689420"/>
          </a:xfrm>
          <a:prstGeom prst="rect">
            <a:avLst/>
          </a:prstGeom>
          <a:noFill/>
          <a:ln>
            <a:noFill/>
          </a:ln>
        </p:spPr>
        <p:txBody>
          <a:bodyPr spcFirstLastPara="1" wrap="square" lIns="0" tIns="0" rIns="0" bIns="0" anchor="t" anchorCtr="0">
            <a:spAutoFit/>
          </a:bodyPr>
          <a:lstStyle/>
          <a:p>
            <a:pPr>
              <a:lnSpc>
                <a:spcPct val="140012"/>
              </a:lnSpc>
            </a:pPr>
            <a:r>
              <a:rPr lang="en" sz="3200" u="sng" dirty="0">
                <a:solidFill>
                  <a:schemeClr val="dk1"/>
                </a:solidFill>
                <a:latin typeface="Montserrat" panose="00000500000000000000" pitchFamily="2" charset="0"/>
                <a:ea typeface="Barlow Medium"/>
                <a:cs typeface="Barlow Medium"/>
                <a:sym typeface="Barlow Medium"/>
              </a:rPr>
              <a:t>Integration – 33.34%</a:t>
            </a:r>
            <a:endParaRPr sz="1333" dirty="0">
              <a:solidFill>
                <a:schemeClr val="dk1"/>
              </a:solidFill>
              <a:latin typeface="Montserrat" panose="00000500000000000000" pitchFamily="2" charset="0"/>
            </a:endParaRPr>
          </a:p>
        </p:txBody>
      </p:sp>
      <p:sp>
        <p:nvSpPr>
          <p:cNvPr id="125" name="Google Shape;125;p16"/>
          <p:cNvSpPr/>
          <p:nvPr/>
        </p:nvSpPr>
        <p:spPr>
          <a:xfrm>
            <a:off x="685800" y="5145941"/>
            <a:ext cx="1007808" cy="1007808"/>
          </a:xfrm>
          <a:custGeom>
            <a:avLst/>
            <a:gdLst/>
            <a:ahLst/>
            <a:cxnLst/>
            <a:rect l="l" t="t" r="r" b="b"/>
            <a:pathLst>
              <a:path w="1708150" h="1708150" extrusionOk="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chemeClr val="accent1"/>
          </a:solidFill>
          <a:ln>
            <a:noFill/>
          </a:ln>
        </p:spPr>
        <p:txBody>
          <a:bodyPr spcFirstLastPara="1" wrap="square" lIns="60967" tIns="60967" rIns="60967" bIns="60967" anchor="ctr" anchorCtr="0">
            <a:noAutofit/>
          </a:bodyPr>
          <a:lstStyle/>
          <a:p>
            <a:endParaRPr sz="2400"/>
          </a:p>
        </p:txBody>
      </p:sp>
      <p:sp>
        <p:nvSpPr>
          <p:cNvPr id="2" name="Google Shape;122;p16">
            <a:extLst>
              <a:ext uri="{FF2B5EF4-FFF2-40B4-BE49-F238E27FC236}">
                <a16:creationId xmlns:a16="http://schemas.microsoft.com/office/drawing/2014/main" id="{25569D89-457C-047A-2638-A4B062A31577}"/>
              </a:ext>
            </a:extLst>
          </p:cNvPr>
          <p:cNvSpPr txBox="1"/>
          <p:nvPr/>
        </p:nvSpPr>
        <p:spPr>
          <a:xfrm>
            <a:off x="2083357" y="5305135"/>
            <a:ext cx="4445631" cy="689420"/>
          </a:xfrm>
          <a:prstGeom prst="rect">
            <a:avLst/>
          </a:prstGeom>
          <a:noFill/>
          <a:ln>
            <a:noFill/>
          </a:ln>
        </p:spPr>
        <p:txBody>
          <a:bodyPr spcFirstLastPara="1" wrap="square" lIns="0" tIns="0" rIns="0" bIns="0" anchor="t" anchorCtr="0">
            <a:spAutoFit/>
          </a:bodyPr>
          <a:lstStyle/>
          <a:p>
            <a:pPr>
              <a:lnSpc>
                <a:spcPct val="140012"/>
              </a:lnSpc>
            </a:pPr>
            <a:r>
              <a:rPr lang="en" sz="3200" u="sng" dirty="0">
                <a:solidFill>
                  <a:schemeClr val="dk1"/>
                </a:solidFill>
                <a:latin typeface="Montserrat" panose="00000500000000000000" pitchFamily="2" charset="0"/>
                <a:ea typeface="Barlow Medium"/>
                <a:cs typeface="Barlow Medium"/>
                <a:sym typeface="Barlow Medium"/>
              </a:rPr>
              <a:t>Academics – 33.33%</a:t>
            </a:r>
            <a:endParaRPr sz="1333" dirty="0">
              <a:solidFill>
                <a:schemeClr val="dk1"/>
              </a:solidFill>
              <a:latin typeface="Montserrat" panose="00000500000000000000" pitchFamily="2" charset="0"/>
            </a:endParaRPr>
          </a:p>
        </p:txBody>
      </p:sp>
      <p:sp>
        <p:nvSpPr>
          <p:cNvPr id="3" name="Google Shape;122;p16">
            <a:extLst>
              <a:ext uri="{FF2B5EF4-FFF2-40B4-BE49-F238E27FC236}">
                <a16:creationId xmlns:a16="http://schemas.microsoft.com/office/drawing/2014/main" id="{45AD49D7-E349-D0D1-FC4E-4C74117E8FD7}"/>
              </a:ext>
            </a:extLst>
          </p:cNvPr>
          <p:cNvSpPr txBox="1"/>
          <p:nvPr/>
        </p:nvSpPr>
        <p:spPr>
          <a:xfrm>
            <a:off x="2083357" y="3905170"/>
            <a:ext cx="4445631" cy="689420"/>
          </a:xfrm>
          <a:prstGeom prst="rect">
            <a:avLst/>
          </a:prstGeom>
          <a:noFill/>
          <a:ln>
            <a:noFill/>
          </a:ln>
        </p:spPr>
        <p:txBody>
          <a:bodyPr spcFirstLastPara="1" wrap="square" lIns="0" tIns="0" rIns="0" bIns="0" anchor="t" anchorCtr="0">
            <a:spAutoFit/>
          </a:bodyPr>
          <a:lstStyle/>
          <a:p>
            <a:pPr>
              <a:lnSpc>
                <a:spcPct val="140012"/>
              </a:lnSpc>
            </a:pPr>
            <a:r>
              <a:rPr lang="en" sz="3200" u="sng" dirty="0">
                <a:solidFill>
                  <a:schemeClr val="dk1"/>
                </a:solidFill>
                <a:latin typeface="Montserrat" panose="00000500000000000000" pitchFamily="2" charset="0"/>
                <a:ea typeface="Barlow Medium"/>
                <a:cs typeface="Barlow Medium"/>
                <a:sym typeface="Barlow Medium"/>
              </a:rPr>
              <a:t>Operational – 33.33%</a:t>
            </a:r>
            <a:endParaRPr sz="1333" dirty="0">
              <a:solidFill>
                <a:schemeClr val="dk1"/>
              </a:solidFill>
              <a:latin typeface="Montserrat" panose="00000500000000000000" pitchFamily="2" charset="0"/>
            </a:endParaRPr>
          </a:p>
        </p:txBody>
      </p:sp>
      <p:pic>
        <p:nvPicPr>
          <p:cNvPr id="7" name="Picture 6">
            <a:extLst>
              <a:ext uri="{FF2B5EF4-FFF2-40B4-BE49-F238E27FC236}">
                <a16:creationId xmlns:a16="http://schemas.microsoft.com/office/drawing/2014/main" id="{FF129968-2237-F1C9-95D0-92E0D4C9040B}"/>
              </a:ext>
            </a:extLst>
          </p:cNvPr>
          <p:cNvPicPr>
            <a:picLocks noChangeAspect="1"/>
          </p:cNvPicPr>
          <p:nvPr/>
        </p:nvPicPr>
        <p:blipFill>
          <a:blip r:embed="rId3"/>
          <a:stretch>
            <a:fillRect/>
          </a:stretch>
        </p:blipFill>
        <p:spPr>
          <a:xfrm>
            <a:off x="7235440" y="1990677"/>
            <a:ext cx="3818368" cy="43424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699906-B43B-F551-8CCB-CE64C97721C4}"/>
              </a:ext>
            </a:extLst>
          </p:cNvPr>
          <p:cNvPicPr>
            <a:picLocks noChangeAspect="1"/>
          </p:cNvPicPr>
          <p:nvPr/>
        </p:nvPicPr>
        <p:blipFill>
          <a:blip r:embed="rId2"/>
          <a:stretch>
            <a:fillRect/>
          </a:stretch>
        </p:blipFill>
        <p:spPr>
          <a:xfrm>
            <a:off x="1086212" y="2543174"/>
            <a:ext cx="9779182" cy="3324922"/>
          </a:xfrm>
          <a:prstGeom prst="rect">
            <a:avLst/>
          </a:prstGeom>
          <a:noFill/>
        </p:spPr>
      </p:pic>
      <p:sp>
        <p:nvSpPr>
          <p:cNvPr id="4" name="Date Placeholder 3" hidden="1">
            <a:extLst>
              <a:ext uri="{FF2B5EF4-FFF2-40B4-BE49-F238E27FC236}">
                <a16:creationId xmlns:a16="http://schemas.microsoft.com/office/drawing/2014/main" id="{1896669E-2CFE-E14E-56CF-8425C0B90951}"/>
              </a:ext>
            </a:extLst>
          </p:cNvPr>
          <p:cNvSpPr>
            <a:spLocks noGrp="1"/>
          </p:cNvSpPr>
          <p:nvPr>
            <p:ph type="dt" sz="half" idx="4294967295"/>
          </p:nvPr>
        </p:nvSpPr>
        <p:spPr>
          <a:xfrm>
            <a:off x="381000" y="6356350"/>
            <a:ext cx="2743200" cy="365125"/>
          </a:xfrm>
        </p:spPr>
        <p:txBody>
          <a:bodyPr/>
          <a:lstStyle/>
          <a:p>
            <a:pPr>
              <a:spcAft>
                <a:spcPts val="600"/>
              </a:spcAft>
            </a:pPr>
            <a:fld id="{F5592931-05C6-8543-8B6E-A8BD29BD5C2B}" type="datetime1">
              <a:rPr lang="en-US" smtClean="0"/>
              <a:pPr>
                <a:spcAft>
                  <a:spcPts val="600"/>
                </a:spcAft>
              </a:pPr>
              <a:t>10/15/2023</a:t>
            </a:fld>
            <a:endParaRPr lang="en-US"/>
          </a:p>
        </p:txBody>
      </p:sp>
      <p:sp>
        <p:nvSpPr>
          <p:cNvPr id="6" name="Slide Number Placeholder 5" hidden="1">
            <a:extLst>
              <a:ext uri="{FF2B5EF4-FFF2-40B4-BE49-F238E27FC236}">
                <a16:creationId xmlns:a16="http://schemas.microsoft.com/office/drawing/2014/main" id="{5DC0EACE-CDFF-6250-346D-9278C6D7E73D}"/>
              </a:ext>
            </a:extLst>
          </p:cNvPr>
          <p:cNvSpPr>
            <a:spLocks noGrp="1"/>
          </p:cNvSpPr>
          <p:nvPr>
            <p:ph type="sldNum" sz="quarter" idx="4294967295"/>
          </p:nvPr>
        </p:nvSpPr>
        <p:spPr>
          <a:xfrm>
            <a:off x="10206318" y="6356350"/>
            <a:ext cx="1604682" cy="365125"/>
          </a:xfrm>
        </p:spPr>
        <p:txBody>
          <a:bodyPr/>
          <a:lstStyle/>
          <a:p>
            <a:pPr>
              <a:spcAft>
                <a:spcPts val="600"/>
              </a:spcAft>
            </a:pPr>
            <a:fld id="{294A09A9-5501-47C1-A89A-A340965A2BE2}" type="slidenum">
              <a:rPr lang="en-US" smtClean="0"/>
              <a:pPr>
                <a:spcAft>
                  <a:spcPts val="600"/>
                </a:spcAft>
              </a:pPr>
              <a:t>10</a:t>
            </a:fld>
            <a:endParaRPr lang="en-US"/>
          </a:p>
        </p:txBody>
      </p:sp>
      <p:pic>
        <p:nvPicPr>
          <p:cNvPr id="8" name="Picture 7">
            <a:extLst>
              <a:ext uri="{FF2B5EF4-FFF2-40B4-BE49-F238E27FC236}">
                <a16:creationId xmlns:a16="http://schemas.microsoft.com/office/drawing/2014/main" id="{18CF314A-FFD2-EAA8-799C-11A7129A93A7}"/>
              </a:ext>
            </a:extLst>
          </p:cNvPr>
          <p:cNvPicPr>
            <a:picLocks noChangeAspect="1"/>
          </p:cNvPicPr>
          <p:nvPr/>
        </p:nvPicPr>
        <p:blipFill>
          <a:blip r:embed="rId3"/>
          <a:stretch>
            <a:fillRect/>
          </a:stretch>
        </p:blipFill>
        <p:spPr>
          <a:xfrm>
            <a:off x="1086212" y="1723327"/>
            <a:ext cx="9779182" cy="819847"/>
          </a:xfrm>
          <a:prstGeom prst="rect">
            <a:avLst/>
          </a:prstGeom>
        </p:spPr>
      </p:pic>
      <p:sp>
        <p:nvSpPr>
          <p:cNvPr id="9" name="TextBox 8">
            <a:extLst>
              <a:ext uri="{FF2B5EF4-FFF2-40B4-BE49-F238E27FC236}">
                <a16:creationId xmlns:a16="http://schemas.microsoft.com/office/drawing/2014/main" id="{6EE42998-D3ED-6198-E8DD-D01249007AA5}"/>
              </a:ext>
            </a:extLst>
          </p:cNvPr>
          <p:cNvSpPr txBox="1"/>
          <p:nvPr/>
        </p:nvSpPr>
        <p:spPr>
          <a:xfrm>
            <a:off x="171450" y="66574"/>
            <a:ext cx="4810125" cy="923330"/>
          </a:xfrm>
          <a:prstGeom prst="rect">
            <a:avLst/>
          </a:prstGeom>
          <a:noFill/>
        </p:spPr>
        <p:txBody>
          <a:bodyPr wrap="square">
            <a:spAutoFit/>
          </a:bodyPr>
          <a:lstStyle/>
          <a:p>
            <a:r>
              <a:rPr lang="en-US" sz="5400" b="0" dirty="0">
                <a:latin typeface="Nordique Inline" panose="00000500000000000000" pitchFamily="2" charset="0"/>
              </a:rPr>
              <a:t>Partnerships </a:t>
            </a:r>
            <a:endParaRPr lang="en-US" sz="5400" dirty="0"/>
          </a:p>
        </p:txBody>
      </p:sp>
    </p:spTree>
    <p:extLst>
      <p:ext uri="{BB962C8B-B14F-4D97-AF65-F5344CB8AC3E}">
        <p14:creationId xmlns:p14="http://schemas.microsoft.com/office/powerpoint/2010/main" val="26937484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1896669E-2CFE-E14E-56CF-8425C0B90951}"/>
              </a:ext>
            </a:extLst>
          </p:cNvPr>
          <p:cNvSpPr>
            <a:spLocks noGrp="1"/>
          </p:cNvSpPr>
          <p:nvPr>
            <p:ph type="dt" sz="half" idx="4294967295"/>
          </p:nvPr>
        </p:nvSpPr>
        <p:spPr>
          <a:xfrm>
            <a:off x="381000" y="6356350"/>
            <a:ext cx="2743200" cy="365125"/>
          </a:xfrm>
        </p:spPr>
        <p:txBody>
          <a:bodyPr/>
          <a:lstStyle/>
          <a:p>
            <a:pPr>
              <a:spcAft>
                <a:spcPts val="600"/>
              </a:spcAft>
            </a:pPr>
            <a:fld id="{F5592931-05C6-8543-8B6E-A8BD29BD5C2B}" type="datetime1">
              <a:rPr lang="en-US" smtClean="0"/>
              <a:pPr>
                <a:spcAft>
                  <a:spcPts val="600"/>
                </a:spcAft>
              </a:pPr>
              <a:t>10/15/2023</a:t>
            </a:fld>
            <a:endParaRPr lang="en-US"/>
          </a:p>
        </p:txBody>
      </p:sp>
      <p:sp>
        <p:nvSpPr>
          <p:cNvPr id="6" name="Slide Number Placeholder 5" hidden="1">
            <a:extLst>
              <a:ext uri="{FF2B5EF4-FFF2-40B4-BE49-F238E27FC236}">
                <a16:creationId xmlns:a16="http://schemas.microsoft.com/office/drawing/2014/main" id="{5DC0EACE-CDFF-6250-346D-9278C6D7E73D}"/>
              </a:ext>
            </a:extLst>
          </p:cNvPr>
          <p:cNvSpPr>
            <a:spLocks noGrp="1"/>
          </p:cNvSpPr>
          <p:nvPr>
            <p:ph type="sldNum" sz="quarter" idx="4294967295"/>
          </p:nvPr>
        </p:nvSpPr>
        <p:spPr>
          <a:xfrm>
            <a:off x="10206318" y="6356350"/>
            <a:ext cx="1604682" cy="365125"/>
          </a:xfrm>
        </p:spPr>
        <p:txBody>
          <a:bodyPr/>
          <a:lstStyle/>
          <a:p>
            <a:pPr>
              <a:spcAft>
                <a:spcPts val="600"/>
              </a:spcAft>
            </a:pPr>
            <a:fld id="{294A09A9-5501-47C1-A89A-A340965A2BE2}" type="slidenum">
              <a:rPr lang="en-US" smtClean="0"/>
              <a:pPr>
                <a:spcAft>
                  <a:spcPts val="600"/>
                </a:spcAft>
              </a:pPr>
              <a:t>11</a:t>
            </a:fld>
            <a:endParaRPr lang="en-US"/>
          </a:p>
        </p:txBody>
      </p:sp>
      <p:pic>
        <p:nvPicPr>
          <p:cNvPr id="9" name="Picture 8">
            <a:extLst>
              <a:ext uri="{FF2B5EF4-FFF2-40B4-BE49-F238E27FC236}">
                <a16:creationId xmlns:a16="http://schemas.microsoft.com/office/drawing/2014/main" id="{75F2596E-08DF-F972-D5B5-8D1E2C629EB7}"/>
              </a:ext>
            </a:extLst>
          </p:cNvPr>
          <p:cNvPicPr>
            <a:picLocks noChangeAspect="1"/>
          </p:cNvPicPr>
          <p:nvPr/>
        </p:nvPicPr>
        <p:blipFill>
          <a:blip r:embed="rId2"/>
          <a:stretch>
            <a:fillRect/>
          </a:stretch>
        </p:blipFill>
        <p:spPr>
          <a:xfrm>
            <a:off x="162561" y="0"/>
            <a:ext cx="9804400" cy="6858000"/>
          </a:xfrm>
          <a:prstGeom prst="rect">
            <a:avLst/>
          </a:prstGeom>
        </p:spPr>
      </p:pic>
    </p:spTree>
    <p:extLst>
      <p:ext uri="{BB962C8B-B14F-4D97-AF65-F5344CB8AC3E}">
        <p14:creationId xmlns:p14="http://schemas.microsoft.com/office/powerpoint/2010/main" val="9999968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FA610E-0494-4248-1256-32D5C413D130}"/>
              </a:ext>
            </a:extLst>
          </p:cNvPr>
          <p:cNvPicPr>
            <a:picLocks noChangeAspect="1"/>
          </p:cNvPicPr>
          <p:nvPr/>
        </p:nvPicPr>
        <p:blipFill>
          <a:blip r:embed="rId2"/>
          <a:stretch>
            <a:fillRect/>
          </a:stretch>
        </p:blipFill>
        <p:spPr>
          <a:xfrm>
            <a:off x="120650" y="396510"/>
            <a:ext cx="11950700" cy="6064980"/>
          </a:xfrm>
          <a:prstGeom prst="rect">
            <a:avLst/>
          </a:prstGeom>
          <a:noFill/>
        </p:spPr>
      </p:pic>
      <p:sp>
        <p:nvSpPr>
          <p:cNvPr id="4" name="Date Placeholder 3" hidden="1">
            <a:extLst>
              <a:ext uri="{FF2B5EF4-FFF2-40B4-BE49-F238E27FC236}">
                <a16:creationId xmlns:a16="http://schemas.microsoft.com/office/drawing/2014/main" id="{1896669E-2CFE-E14E-56CF-8425C0B90951}"/>
              </a:ext>
            </a:extLst>
          </p:cNvPr>
          <p:cNvSpPr>
            <a:spLocks noGrp="1"/>
          </p:cNvSpPr>
          <p:nvPr>
            <p:ph type="dt" sz="half" idx="4294967295"/>
          </p:nvPr>
        </p:nvSpPr>
        <p:spPr>
          <a:xfrm>
            <a:off x="381000" y="6356350"/>
            <a:ext cx="2743200" cy="365125"/>
          </a:xfrm>
        </p:spPr>
        <p:txBody>
          <a:bodyPr/>
          <a:lstStyle/>
          <a:p>
            <a:pPr>
              <a:spcAft>
                <a:spcPts val="600"/>
              </a:spcAft>
            </a:pPr>
            <a:fld id="{F5592931-05C6-8543-8B6E-A8BD29BD5C2B}" type="datetime1">
              <a:rPr lang="en-US" smtClean="0"/>
              <a:pPr>
                <a:spcAft>
                  <a:spcPts val="600"/>
                </a:spcAft>
              </a:pPr>
              <a:t>10/15/2023</a:t>
            </a:fld>
            <a:endParaRPr lang="en-US"/>
          </a:p>
        </p:txBody>
      </p:sp>
      <p:sp>
        <p:nvSpPr>
          <p:cNvPr id="6" name="Slide Number Placeholder 5" hidden="1">
            <a:extLst>
              <a:ext uri="{FF2B5EF4-FFF2-40B4-BE49-F238E27FC236}">
                <a16:creationId xmlns:a16="http://schemas.microsoft.com/office/drawing/2014/main" id="{5DC0EACE-CDFF-6250-346D-9278C6D7E73D}"/>
              </a:ext>
            </a:extLst>
          </p:cNvPr>
          <p:cNvSpPr>
            <a:spLocks noGrp="1"/>
          </p:cNvSpPr>
          <p:nvPr>
            <p:ph type="sldNum" sz="quarter" idx="4294967295"/>
          </p:nvPr>
        </p:nvSpPr>
        <p:spPr>
          <a:xfrm>
            <a:off x="10206318" y="6356350"/>
            <a:ext cx="1604682" cy="365125"/>
          </a:xfrm>
        </p:spPr>
        <p:txBody>
          <a:bodyPr/>
          <a:lstStyle/>
          <a:p>
            <a:pPr>
              <a:spcAft>
                <a:spcPts val="600"/>
              </a:spcAft>
            </a:pPr>
            <a:fld id="{294A09A9-5501-47C1-A89A-A340965A2BE2}" type="slidenum">
              <a:rPr lang="en-US" smtClean="0"/>
              <a:pPr>
                <a:spcAft>
                  <a:spcPts val="600"/>
                </a:spcAft>
              </a:pPr>
              <a:t>12</a:t>
            </a:fld>
            <a:endParaRPr lang="en-US"/>
          </a:p>
        </p:txBody>
      </p:sp>
    </p:spTree>
    <p:extLst>
      <p:ext uri="{BB962C8B-B14F-4D97-AF65-F5344CB8AC3E}">
        <p14:creationId xmlns:p14="http://schemas.microsoft.com/office/powerpoint/2010/main" val="25092409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B397EB-FA3C-B7FC-FF12-B5B012D3A918}"/>
              </a:ext>
            </a:extLst>
          </p:cNvPr>
          <p:cNvPicPr>
            <a:picLocks noChangeAspect="1"/>
          </p:cNvPicPr>
          <p:nvPr/>
        </p:nvPicPr>
        <p:blipFill>
          <a:blip r:embed="rId2"/>
          <a:stretch>
            <a:fillRect/>
          </a:stretch>
        </p:blipFill>
        <p:spPr>
          <a:xfrm>
            <a:off x="1117129" y="68263"/>
            <a:ext cx="9957741" cy="6721475"/>
          </a:xfrm>
          <a:prstGeom prst="rect">
            <a:avLst/>
          </a:prstGeom>
          <a:noFill/>
        </p:spPr>
      </p:pic>
      <p:sp>
        <p:nvSpPr>
          <p:cNvPr id="4" name="Date Placeholder 3" hidden="1">
            <a:extLst>
              <a:ext uri="{FF2B5EF4-FFF2-40B4-BE49-F238E27FC236}">
                <a16:creationId xmlns:a16="http://schemas.microsoft.com/office/drawing/2014/main" id="{154DD90F-4000-6B39-0466-C5032221494F}"/>
              </a:ext>
            </a:extLst>
          </p:cNvPr>
          <p:cNvSpPr>
            <a:spLocks noGrp="1"/>
          </p:cNvSpPr>
          <p:nvPr>
            <p:ph type="dt" sz="half" idx="4294967295"/>
          </p:nvPr>
        </p:nvSpPr>
        <p:spPr>
          <a:xfrm>
            <a:off x="381000" y="6356350"/>
            <a:ext cx="2743200" cy="365125"/>
          </a:xfrm>
        </p:spPr>
        <p:txBody>
          <a:bodyPr/>
          <a:lstStyle/>
          <a:p>
            <a:pPr>
              <a:spcAft>
                <a:spcPts val="600"/>
              </a:spcAft>
            </a:pPr>
            <a:fld id="{F5592931-05C6-8543-8B6E-A8BD29BD5C2B}" type="datetime1">
              <a:rPr lang="en-US" smtClean="0"/>
              <a:pPr>
                <a:spcAft>
                  <a:spcPts val="600"/>
                </a:spcAft>
              </a:pPr>
              <a:t>10/15/2023</a:t>
            </a:fld>
            <a:endParaRPr lang="en-US"/>
          </a:p>
        </p:txBody>
      </p:sp>
      <p:sp>
        <p:nvSpPr>
          <p:cNvPr id="6" name="Slide Number Placeholder 5" hidden="1">
            <a:extLst>
              <a:ext uri="{FF2B5EF4-FFF2-40B4-BE49-F238E27FC236}">
                <a16:creationId xmlns:a16="http://schemas.microsoft.com/office/drawing/2014/main" id="{8F9F8FD8-7D3A-C83B-4A85-7D4A755F5886}"/>
              </a:ext>
            </a:extLst>
          </p:cNvPr>
          <p:cNvSpPr>
            <a:spLocks noGrp="1"/>
          </p:cNvSpPr>
          <p:nvPr>
            <p:ph type="sldNum" sz="quarter" idx="4294967295"/>
          </p:nvPr>
        </p:nvSpPr>
        <p:spPr>
          <a:xfrm>
            <a:off x="10206318" y="6356350"/>
            <a:ext cx="1604682" cy="365125"/>
          </a:xfrm>
        </p:spPr>
        <p:txBody>
          <a:bodyPr/>
          <a:lstStyle/>
          <a:p>
            <a:pPr>
              <a:spcAft>
                <a:spcPts val="600"/>
              </a:spcAft>
            </a:pPr>
            <a:fld id="{294A09A9-5501-47C1-A89A-A340965A2BE2}" type="slidenum">
              <a:rPr lang="en-US" smtClean="0"/>
              <a:pPr>
                <a:spcAft>
                  <a:spcPts val="600"/>
                </a:spcAft>
              </a:pPr>
              <a:t>13</a:t>
            </a:fld>
            <a:endParaRPr lang="en-US"/>
          </a:p>
        </p:txBody>
      </p:sp>
      <p:sp>
        <p:nvSpPr>
          <p:cNvPr id="9" name="Arrow: Right 8">
            <a:extLst>
              <a:ext uri="{FF2B5EF4-FFF2-40B4-BE49-F238E27FC236}">
                <a16:creationId xmlns:a16="http://schemas.microsoft.com/office/drawing/2014/main" id="{ABA10AA2-A4C4-5B08-8483-A9E25C27CB95}"/>
              </a:ext>
            </a:extLst>
          </p:cNvPr>
          <p:cNvSpPr/>
          <p:nvPr/>
        </p:nvSpPr>
        <p:spPr>
          <a:xfrm>
            <a:off x="3430905" y="1066800"/>
            <a:ext cx="1544320" cy="15367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99627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white paper with text&#10;&#10;Description automatically generated">
            <a:extLst>
              <a:ext uri="{FF2B5EF4-FFF2-40B4-BE49-F238E27FC236}">
                <a16:creationId xmlns:a16="http://schemas.microsoft.com/office/drawing/2014/main" id="{201E4CC2-2321-93B2-25C1-FD074D18FD5D}"/>
              </a:ext>
            </a:extLst>
          </p:cNvPr>
          <p:cNvPicPr>
            <a:picLocks noChangeAspect="1"/>
          </p:cNvPicPr>
          <p:nvPr/>
        </p:nvPicPr>
        <p:blipFill>
          <a:blip r:embed="rId2"/>
          <a:stretch>
            <a:fillRect/>
          </a:stretch>
        </p:blipFill>
        <p:spPr>
          <a:xfrm>
            <a:off x="1717188" y="0"/>
            <a:ext cx="8757623" cy="6857999"/>
          </a:xfrm>
          <a:prstGeom prst="rect">
            <a:avLst/>
          </a:prstGeom>
          <a:noFill/>
        </p:spPr>
      </p:pic>
      <p:sp>
        <p:nvSpPr>
          <p:cNvPr id="4" name="Date Placeholder 3" hidden="1">
            <a:extLst>
              <a:ext uri="{FF2B5EF4-FFF2-40B4-BE49-F238E27FC236}">
                <a16:creationId xmlns:a16="http://schemas.microsoft.com/office/drawing/2014/main" id="{C8676759-8E1A-F1C3-6072-6180B5A04BA4}"/>
              </a:ext>
            </a:extLst>
          </p:cNvPr>
          <p:cNvSpPr>
            <a:spLocks noGrp="1"/>
          </p:cNvSpPr>
          <p:nvPr>
            <p:ph type="dt" sz="half" idx="4294967295"/>
          </p:nvPr>
        </p:nvSpPr>
        <p:spPr>
          <a:xfrm>
            <a:off x="381000" y="6356350"/>
            <a:ext cx="1701018" cy="365125"/>
          </a:xfrm>
        </p:spPr>
        <p:txBody>
          <a:bodyPr/>
          <a:lstStyle/>
          <a:p>
            <a:pPr>
              <a:spcAft>
                <a:spcPts val="600"/>
              </a:spcAft>
            </a:pPr>
            <a:fld id="{5F02DCD1-2C6B-F948-9F72-3BB0CF3D512E}" type="datetime1">
              <a:rPr lang="en-US" smtClean="0"/>
              <a:pPr>
                <a:spcAft>
                  <a:spcPts val="600"/>
                </a:spcAft>
              </a:pPr>
              <a:t>10/15/2023</a:t>
            </a:fld>
            <a:endParaRPr lang="en-US"/>
          </a:p>
        </p:txBody>
      </p:sp>
      <p:sp>
        <p:nvSpPr>
          <p:cNvPr id="6" name="Slide Number Placeholder 5" hidden="1">
            <a:extLst>
              <a:ext uri="{FF2B5EF4-FFF2-40B4-BE49-F238E27FC236}">
                <a16:creationId xmlns:a16="http://schemas.microsoft.com/office/drawing/2014/main" id="{90E4C00D-F825-FBE6-D980-2CA5C3D93F6B}"/>
              </a:ext>
            </a:extLst>
          </p:cNvPr>
          <p:cNvSpPr>
            <a:spLocks noGrp="1"/>
          </p:cNvSpPr>
          <p:nvPr>
            <p:ph type="sldNum" sz="quarter" idx="4294967295"/>
          </p:nvPr>
        </p:nvSpPr>
        <p:spPr>
          <a:xfrm>
            <a:off x="10153276" y="6356350"/>
            <a:ext cx="1657723" cy="365125"/>
          </a:xfrm>
        </p:spPr>
        <p:txBody>
          <a:bodyPr/>
          <a:lstStyle/>
          <a:p>
            <a:pPr>
              <a:spcAft>
                <a:spcPts val="600"/>
              </a:spcAft>
            </a:pPr>
            <a:fld id="{294A09A9-5501-47C1-A89A-A340965A2BE2}" type="slidenum">
              <a:rPr lang="en-US" smtClean="0"/>
              <a:pPr>
                <a:spcAft>
                  <a:spcPts val="600"/>
                </a:spcAft>
              </a:pPr>
              <a:t>14</a:t>
            </a:fld>
            <a:endParaRPr lang="en-US"/>
          </a:p>
        </p:txBody>
      </p:sp>
    </p:spTree>
    <p:extLst>
      <p:ext uri="{BB962C8B-B14F-4D97-AF65-F5344CB8AC3E}">
        <p14:creationId xmlns:p14="http://schemas.microsoft.com/office/powerpoint/2010/main" val="36107935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E8E31B3-A14E-2B33-9FE4-835E415EA363}"/>
              </a:ext>
            </a:extLst>
          </p:cNvPr>
          <p:cNvPicPr>
            <a:picLocks noGrp="1" noChangeAspect="1"/>
          </p:cNvPicPr>
          <p:nvPr>
            <p:ph type="pic" sz="quarter" idx="13"/>
          </p:nvPr>
        </p:nvPicPr>
        <p:blipFill>
          <a:blip r:embed="rId2"/>
          <a:stretch/>
        </p:blipFill>
        <p:spPr>
          <a:xfrm>
            <a:off x="120650" y="306880"/>
            <a:ext cx="11950700" cy="6244240"/>
          </a:xfrm>
          <a:noFill/>
        </p:spPr>
      </p:pic>
      <p:sp>
        <p:nvSpPr>
          <p:cNvPr id="4" name="Date Placeholder 3" hidden="1">
            <a:extLst>
              <a:ext uri="{FF2B5EF4-FFF2-40B4-BE49-F238E27FC236}">
                <a16:creationId xmlns:a16="http://schemas.microsoft.com/office/drawing/2014/main" id="{3F552E44-FB9F-54EA-C775-CB1E59EF32DB}"/>
              </a:ext>
            </a:extLst>
          </p:cNvPr>
          <p:cNvSpPr>
            <a:spLocks noGrp="1"/>
          </p:cNvSpPr>
          <p:nvPr>
            <p:ph type="dt" sz="half" idx="4294967295"/>
          </p:nvPr>
        </p:nvSpPr>
        <p:spPr>
          <a:xfrm>
            <a:off x="381000" y="6356350"/>
            <a:ext cx="1701018" cy="365125"/>
          </a:xfrm>
        </p:spPr>
        <p:txBody>
          <a:bodyPr/>
          <a:lstStyle/>
          <a:p>
            <a:pPr>
              <a:spcAft>
                <a:spcPts val="600"/>
              </a:spcAft>
            </a:pPr>
            <a:fld id="{7E7AB22C-8B7E-9B4A-8C65-396C3C874D86}" type="datetime1">
              <a:rPr lang="en-US" smtClean="0"/>
              <a:pPr>
                <a:spcAft>
                  <a:spcPts val="600"/>
                </a:spcAft>
              </a:pPr>
              <a:t>10/15/2023</a:t>
            </a:fld>
            <a:endParaRPr lang="en-US"/>
          </a:p>
        </p:txBody>
      </p:sp>
      <p:sp>
        <p:nvSpPr>
          <p:cNvPr id="6" name="Slide Number Placeholder 5" hidden="1">
            <a:extLst>
              <a:ext uri="{FF2B5EF4-FFF2-40B4-BE49-F238E27FC236}">
                <a16:creationId xmlns:a16="http://schemas.microsoft.com/office/drawing/2014/main" id="{03225821-4EFF-81A9-0DCE-3794DA52ACA0}"/>
              </a:ext>
            </a:extLst>
          </p:cNvPr>
          <p:cNvSpPr>
            <a:spLocks noGrp="1"/>
          </p:cNvSpPr>
          <p:nvPr>
            <p:ph type="sldNum" sz="quarter" idx="4294967295"/>
          </p:nvPr>
        </p:nvSpPr>
        <p:spPr>
          <a:xfrm>
            <a:off x="10153276" y="6356350"/>
            <a:ext cx="1657723" cy="365125"/>
          </a:xfrm>
        </p:spPr>
        <p:txBody>
          <a:bodyPr/>
          <a:lstStyle/>
          <a:p>
            <a:pPr>
              <a:spcAft>
                <a:spcPts val="600"/>
              </a:spcAft>
            </a:pPr>
            <a:fld id="{294A09A9-5501-47C1-A89A-A340965A2BE2}" type="slidenum">
              <a:rPr lang="en-US" smtClean="0"/>
              <a:pPr>
                <a:spcAft>
                  <a:spcPts val="600"/>
                </a:spcAft>
              </a:pPr>
              <a:t>15</a:t>
            </a:fld>
            <a:endParaRPr lang="en-US"/>
          </a:p>
        </p:txBody>
      </p:sp>
    </p:spTree>
    <p:extLst>
      <p:ext uri="{BB962C8B-B14F-4D97-AF65-F5344CB8AC3E}">
        <p14:creationId xmlns:p14="http://schemas.microsoft.com/office/powerpoint/2010/main" val="8849896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DB69137-545A-8900-7A5A-1F2C8FC9C28E}"/>
              </a:ext>
            </a:extLst>
          </p:cNvPr>
          <p:cNvSpPr txBox="1"/>
          <p:nvPr/>
        </p:nvSpPr>
        <p:spPr>
          <a:xfrm>
            <a:off x="1167492" y="381000"/>
            <a:ext cx="9779183" cy="13255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100" kern="1200" dirty="0">
                <a:solidFill>
                  <a:srgbClr val="002060"/>
                </a:solidFill>
                <a:effectLst>
                  <a:outerShdw blurRad="38100" dist="38100" dir="2700000" algn="tl">
                    <a:srgbClr val="000000">
                      <a:alpha val="43137"/>
                    </a:srgbClr>
                  </a:outerShdw>
                </a:effectLst>
                <a:latin typeface="Nordique Inline" panose="00000500000000000000" pitchFamily="2" charset="0"/>
                <a:ea typeface="+mj-ea"/>
                <a:cs typeface="+mj-cs"/>
              </a:rPr>
              <a:t>Career and Technical Education (CTE)</a:t>
            </a:r>
          </a:p>
          <a:p>
            <a:pPr algn="ctr">
              <a:lnSpc>
                <a:spcPct val="90000"/>
              </a:lnSpc>
              <a:spcBef>
                <a:spcPct val="0"/>
              </a:spcBef>
              <a:spcAft>
                <a:spcPts val="600"/>
              </a:spcAft>
            </a:pPr>
            <a:r>
              <a:rPr lang="en-US" sz="4100" kern="1200" dirty="0">
                <a:effectLst>
                  <a:outerShdw blurRad="38100" dist="38100" dir="2700000" algn="tl">
                    <a:srgbClr val="000000">
                      <a:alpha val="43137"/>
                    </a:srgbClr>
                  </a:outerShdw>
                </a:effectLst>
                <a:latin typeface="+mj-lt"/>
                <a:ea typeface="+mj-ea"/>
                <a:cs typeface="+mj-cs"/>
              </a:rPr>
              <a:t> </a:t>
            </a:r>
            <a:r>
              <a:rPr lang="en-US" sz="4100" kern="1200" dirty="0">
                <a:solidFill>
                  <a:srgbClr val="002060"/>
                </a:solidFill>
                <a:effectLst>
                  <a:outerShdw blurRad="38100" dist="38100" dir="2700000" algn="tl">
                    <a:srgbClr val="000000">
                      <a:alpha val="43137"/>
                    </a:srgbClr>
                  </a:outerShdw>
                </a:effectLst>
                <a:highlight>
                  <a:srgbClr val="FFFF00"/>
                </a:highlight>
                <a:latin typeface="+mj-lt"/>
                <a:ea typeface="+mj-ea"/>
                <a:cs typeface="+mj-cs"/>
              </a:rPr>
              <a:t>(Middle and High Schools Only)</a:t>
            </a:r>
            <a:endParaRPr lang="en-US" sz="4100" kern="1200" dirty="0">
              <a:solidFill>
                <a:srgbClr val="002060"/>
              </a:solidFill>
              <a:highlight>
                <a:srgbClr val="FFFF00"/>
              </a:highlight>
              <a:latin typeface="+mj-lt"/>
              <a:ea typeface="+mj-ea"/>
              <a:cs typeface="+mj-cs"/>
            </a:endParaRPr>
          </a:p>
        </p:txBody>
      </p:sp>
      <p:sp>
        <p:nvSpPr>
          <p:cNvPr id="18" name="Slide Number Placeholder 5">
            <a:extLst>
              <a:ext uri="{FF2B5EF4-FFF2-40B4-BE49-F238E27FC236}">
                <a16:creationId xmlns:a16="http://schemas.microsoft.com/office/drawing/2014/main" id="{F900C5E6-CF4E-BCBB-557B-8FBFA40AD66B}"/>
              </a:ext>
            </a:extLst>
          </p:cNvPr>
          <p:cNvSpPr>
            <a:spLocks noGrp="1"/>
          </p:cNvSpPr>
          <p:nvPr>
            <p:ph type="sldNum" sz="quarter" idx="4"/>
          </p:nvPr>
        </p:nvSpPr>
        <p:spPr>
          <a:xfrm>
            <a:off x="10153276" y="6356350"/>
            <a:ext cx="1657723" cy="365125"/>
          </a:xfrm>
        </p:spPr>
        <p:txBody>
          <a:bodyPr/>
          <a:lstStyle/>
          <a:p>
            <a:pPr>
              <a:spcAft>
                <a:spcPts val="600"/>
              </a:spcAft>
            </a:pPr>
            <a:fld id="{294A09A9-5501-47C1-A89A-A340965A2BE2}" type="slidenum">
              <a:rPr lang="en-US" smtClean="0"/>
              <a:pPr>
                <a:spcAft>
                  <a:spcPts val="600"/>
                </a:spcAft>
              </a:pPr>
              <a:t>16</a:t>
            </a:fld>
            <a:endParaRPr lang="en-US"/>
          </a:p>
        </p:txBody>
      </p:sp>
      <p:pic>
        <p:nvPicPr>
          <p:cNvPr id="8" name="Picture 7">
            <a:extLst>
              <a:ext uri="{FF2B5EF4-FFF2-40B4-BE49-F238E27FC236}">
                <a16:creationId xmlns:a16="http://schemas.microsoft.com/office/drawing/2014/main" id="{D49F1EE6-9EDD-8250-4CAD-B208A68F4588}"/>
              </a:ext>
            </a:extLst>
          </p:cNvPr>
          <p:cNvPicPr>
            <a:picLocks noChangeAspect="1"/>
          </p:cNvPicPr>
          <p:nvPr/>
        </p:nvPicPr>
        <p:blipFill>
          <a:blip r:embed="rId2"/>
          <a:stretch>
            <a:fillRect/>
          </a:stretch>
        </p:blipFill>
        <p:spPr>
          <a:xfrm>
            <a:off x="0" y="1917299"/>
            <a:ext cx="12192000" cy="3912001"/>
          </a:xfrm>
          <a:prstGeom prst="rect">
            <a:avLst/>
          </a:prstGeom>
        </p:spPr>
      </p:pic>
    </p:spTree>
    <p:extLst>
      <p:ext uri="{BB962C8B-B14F-4D97-AF65-F5344CB8AC3E}">
        <p14:creationId xmlns:p14="http://schemas.microsoft.com/office/powerpoint/2010/main" val="42129174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5CC408A2-B78B-FF61-EB41-1E776A620E4B}"/>
              </a:ext>
            </a:extLst>
          </p:cNvPr>
          <p:cNvSpPr>
            <a:spLocks noGrp="1"/>
          </p:cNvSpPr>
          <p:nvPr>
            <p:ph type="title"/>
          </p:nvPr>
        </p:nvSpPr>
        <p:spPr>
          <a:xfrm>
            <a:off x="738867" y="136525"/>
            <a:ext cx="9779183" cy="1325563"/>
          </a:xfrm>
        </p:spPr>
        <p:txBody>
          <a:bodyPr/>
          <a:lstStyle/>
          <a:p>
            <a:pPr algn="ctr"/>
            <a:r>
              <a:rPr lang="en-US" dirty="0"/>
              <a:t>Career and Technical Education </a:t>
            </a:r>
          </a:p>
        </p:txBody>
      </p:sp>
      <p:pic>
        <p:nvPicPr>
          <p:cNvPr id="8" name="Content Placeholder 7">
            <a:extLst>
              <a:ext uri="{FF2B5EF4-FFF2-40B4-BE49-F238E27FC236}">
                <a16:creationId xmlns:a16="http://schemas.microsoft.com/office/drawing/2014/main" id="{D4C7A721-BBA3-E8BA-347D-50EA2B1752B4}"/>
              </a:ext>
            </a:extLst>
          </p:cNvPr>
          <p:cNvPicPr>
            <a:picLocks noGrp="1" noChangeAspect="1"/>
          </p:cNvPicPr>
          <p:nvPr>
            <p:ph idx="1"/>
          </p:nvPr>
        </p:nvPicPr>
        <p:blipFill>
          <a:blip r:embed="rId2"/>
          <a:stretch>
            <a:fillRect/>
          </a:stretch>
        </p:blipFill>
        <p:spPr>
          <a:xfrm>
            <a:off x="0" y="2259694"/>
            <a:ext cx="12192000" cy="3502931"/>
          </a:xfrm>
          <a:noFill/>
        </p:spPr>
      </p:pic>
      <p:sp>
        <p:nvSpPr>
          <p:cNvPr id="6" name="Slide Number Placeholder 5">
            <a:extLst>
              <a:ext uri="{FF2B5EF4-FFF2-40B4-BE49-F238E27FC236}">
                <a16:creationId xmlns:a16="http://schemas.microsoft.com/office/drawing/2014/main" id="{A684BB02-0233-D04E-68D8-C95F46CC1765}"/>
              </a:ext>
            </a:extLst>
          </p:cNvPr>
          <p:cNvSpPr>
            <a:spLocks noGrp="1"/>
          </p:cNvSpPr>
          <p:nvPr>
            <p:ph type="sldNum" sz="quarter" idx="4"/>
          </p:nvPr>
        </p:nvSpPr>
        <p:spPr>
          <a:xfrm>
            <a:off x="10153276" y="6356350"/>
            <a:ext cx="1657723" cy="365125"/>
          </a:xfrm>
        </p:spPr>
        <p:txBody>
          <a:bodyPr anchor="ctr">
            <a:normAutofit/>
          </a:bodyPr>
          <a:lstStyle/>
          <a:p>
            <a:pPr>
              <a:spcAft>
                <a:spcPts val="600"/>
              </a:spcAft>
            </a:pPr>
            <a:fld id="{294A09A9-5501-47C1-A89A-A340965A2BE2}" type="slidenum">
              <a:rPr lang="en-US" smtClean="0"/>
              <a:pPr>
                <a:spcAft>
                  <a:spcPts val="600"/>
                </a:spcAft>
              </a:pPr>
              <a:t>17</a:t>
            </a:fld>
            <a:endParaRPr lang="en-US"/>
          </a:p>
        </p:txBody>
      </p:sp>
    </p:spTree>
    <p:extLst>
      <p:ext uri="{BB962C8B-B14F-4D97-AF65-F5344CB8AC3E}">
        <p14:creationId xmlns:p14="http://schemas.microsoft.com/office/powerpoint/2010/main" val="4419032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FB25C6A-A4A6-4F50-220C-DB52EFA4811E}"/>
              </a:ext>
            </a:extLst>
          </p:cNvPr>
          <p:cNvSpPr txBox="1"/>
          <p:nvPr/>
        </p:nvSpPr>
        <p:spPr>
          <a:xfrm>
            <a:off x="0" y="190165"/>
            <a:ext cx="5872538" cy="1200329"/>
          </a:xfrm>
          <a:prstGeom prst="rect">
            <a:avLst/>
          </a:prstGeom>
          <a:noFill/>
        </p:spPr>
        <p:txBody>
          <a:bodyPr wrap="square">
            <a:spAutoFit/>
          </a:bodyPr>
          <a:lstStyle/>
          <a:p>
            <a:r>
              <a:rPr lang="en-US" sz="7200" dirty="0">
                <a:solidFill>
                  <a:srgbClr val="002060"/>
                </a:solidFill>
                <a:latin typeface="Nordique Inline" panose="00000500000000000000" pitchFamily="2" charset="0"/>
                <a:ea typeface="Nirmala Text Semilight" panose="020B0502040204020203" pitchFamily="34" charset="0"/>
                <a:cs typeface="Nirmala Text Semilight" panose="020B0502040204020203" pitchFamily="34" charset="0"/>
              </a:rPr>
              <a:t>Competitions</a:t>
            </a:r>
          </a:p>
        </p:txBody>
      </p:sp>
      <p:pic>
        <p:nvPicPr>
          <p:cNvPr id="3" name="Picture 2">
            <a:extLst>
              <a:ext uri="{FF2B5EF4-FFF2-40B4-BE49-F238E27FC236}">
                <a16:creationId xmlns:a16="http://schemas.microsoft.com/office/drawing/2014/main" id="{F0CA7AA7-1CE1-133C-B077-449A64D81190}"/>
              </a:ext>
            </a:extLst>
          </p:cNvPr>
          <p:cNvPicPr>
            <a:picLocks noChangeAspect="1"/>
          </p:cNvPicPr>
          <p:nvPr/>
        </p:nvPicPr>
        <p:blipFill>
          <a:blip r:embed="rId2"/>
          <a:stretch>
            <a:fillRect/>
          </a:stretch>
        </p:blipFill>
        <p:spPr>
          <a:xfrm>
            <a:off x="8153400" y="2641730"/>
            <a:ext cx="3895724" cy="2292620"/>
          </a:xfrm>
          <a:prstGeom prst="rect">
            <a:avLst/>
          </a:prstGeom>
        </p:spPr>
      </p:pic>
      <p:pic>
        <p:nvPicPr>
          <p:cNvPr id="5" name="Picture 4">
            <a:extLst>
              <a:ext uri="{FF2B5EF4-FFF2-40B4-BE49-F238E27FC236}">
                <a16:creationId xmlns:a16="http://schemas.microsoft.com/office/drawing/2014/main" id="{F34C1446-9A57-2B8B-D9D7-13550B3A7A1A}"/>
              </a:ext>
            </a:extLst>
          </p:cNvPr>
          <p:cNvPicPr>
            <a:picLocks noChangeAspect="1"/>
          </p:cNvPicPr>
          <p:nvPr/>
        </p:nvPicPr>
        <p:blipFill>
          <a:blip r:embed="rId3"/>
          <a:stretch>
            <a:fillRect/>
          </a:stretch>
        </p:blipFill>
        <p:spPr>
          <a:xfrm>
            <a:off x="4240241" y="2612320"/>
            <a:ext cx="3815339" cy="2322029"/>
          </a:xfrm>
          <a:prstGeom prst="rect">
            <a:avLst/>
          </a:prstGeom>
        </p:spPr>
      </p:pic>
      <p:pic>
        <p:nvPicPr>
          <p:cNvPr id="7" name="Picture 6">
            <a:extLst>
              <a:ext uri="{FF2B5EF4-FFF2-40B4-BE49-F238E27FC236}">
                <a16:creationId xmlns:a16="http://schemas.microsoft.com/office/drawing/2014/main" id="{45684431-194B-FA66-73A1-C48337D8DD87}"/>
              </a:ext>
            </a:extLst>
          </p:cNvPr>
          <p:cNvPicPr>
            <a:picLocks noChangeAspect="1"/>
          </p:cNvPicPr>
          <p:nvPr/>
        </p:nvPicPr>
        <p:blipFill>
          <a:blip r:embed="rId4"/>
          <a:stretch>
            <a:fillRect/>
          </a:stretch>
        </p:blipFill>
        <p:spPr>
          <a:xfrm>
            <a:off x="232987" y="2569985"/>
            <a:ext cx="3909433" cy="2364364"/>
          </a:xfrm>
          <a:prstGeom prst="rect">
            <a:avLst/>
          </a:prstGeom>
        </p:spPr>
      </p:pic>
      <p:graphicFrame>
        <p:nvGraphicFramePr>
          <p:cNvPr id="9" name="Table 10">
            <a:extLst>
              <a:ext uri="{FF2B5EF4-FFF2-40B4-BE49-F238E27FC236}">
                <a16:creationId xmlns:a16="http://schemas.microsoft.com/office/drawing/2014/main" id="{AEAB4693-1519-E4DA-9951-4E20B7F6BAF2}"/>
              </a:ext>
            </a:extLst>
          </p:cNvPr>
          <p:cNvGraphicFramePr>
            <a:graphicFrameLocks noGrp="1"/>
          </p:cNvGraphicFramePr>
          <p:nvPr>
            <p:extLst>
              <p:ext uri="{D42A27DB-BD31-4B8C-83A1-F6EECF244321}">
                <p14:modId xmlns:p14="http://schemas.microsoft.com/office/powerpoint/2010/main" val="716911127"/>
              </p:ext>
            </p:extLst>
          </p:nvPr>
        </p:nvGraphicFramePr>
        <p:xfrm>
          <a:off x="232988" y="2235018"/>
          <a:ext cx="11816136" cy="370840"/>
        </p:xfrm>
        <a:graphic>
          <a:graphicData uri="http://schemas.openxmlformats.org/drawingml/2006/table">
            <a:tbl>
              <a:tblPr firstRow="1" bandRow="1">
                <a:tableStyleId>{5C22544A-7EE6-4342-B048-85BDC9FD1C3A}</a:tableStyleId>
              </a:tblPr>
              <a:tblGrid>
                <a:gridCol w="3938712">
                  <a:extLst>
                    <a:ext uri="{9D8B030D-6E8A-4147-A177-3AD203B41FA5}">
                      <a16:colId xmlns:a16="http://schemas.microsoft.com/office/drawing/2014/main" val="723807052"/>
                    </a:ext>
                  </a:extLst>
                </a:gridCol>
                <a:gridCol w="3938712">
                  <a:extLst>
                    <a:ext uri="{9D8B030D-6E8A-4147-A177-3AD203B41FA5}">
                      <a16:colId xmlns:a16="http://schemas.microsoft.com/office/drawing/2014/main" val="399317607"/>
                    </a:ext>
                  </a:extLst>
                </a:gridCol>
                <a:gridCol w="3938712">
                  <a:extLst>
                    <a:ext uri="{9D8B030D-6E8A-4147-A177-3AD203B41FA5}">
                      <a16:colId xmlns:a16="http://schemas.microsoft.com/office/drawing/2014/main" val="2267390560"/>
                    </a:ext>
                  </a:extLst>
                </a:gridCol>
              </a:tblGrid>
              <a:tr h="370840">
                <a:tc>
                  <a:txBody>
                    <a:bodyPr/>
                    <a:lstStyle/>
                    <a:p>
                      <a:pPr algn="ctr"/>
                      <a:r>
                        <a:rPr lang="en-US" dirty="0"/>
                        <a:t>3 Points </a:t>
                      </a:r>
                    </a:p>
                  </a:txBody>
                  <a:tcPr/>
                </a:tc>
                <a:tc>
                  <a:txBody>
                    <a:bodyPr/>
                    <a:lstStyle/>
                    <a:p>
                      <a:pPr algn="ctr"/>
                      <a:r>
                        <a:rPr lang="en-US" dirty="0"/>
                        <a:t>3 Points </a:t>
                      </a:r>
                    </a:p>
                  </a:txBody>
                  <a:tcPr/>
                </a:tc>
                <a:tc>
                  <a:txBody>
                    <a:bodyPr/>
                    <a:lstStyle/>
                    <a:p>
                      <a:pPr algn="ctr"/>
                      <a:r>
                        <a:rPr lang="en-US" dirty="0"/>
                        <a:t>3 Points </a:t>
                      </a:r>
                    </a:p>
                  </a:txBody>
                  <a:tcPr/>
                </a:tc>
                <a:extLst>
                  <a:ext uri="{0D108BD9-81ED-4DB2-BD59-A6C34878D82A}">
                    <a16:rowId xmlns:a16="http://schemas.microsoft.com/office/drawing/2014/main" val="1771900147"/>
                  </a:ext>
                </a:extLst>
              </a:tr>
            </a:tbl>
          </a:graphicData>
        </a:graphic>
      </p:graphicFrame>
      <p:sp>
        <p:nvSpPr>
          <p:cNvPr id="12" name="TextBox 11">
            <a:extLst>
              <a:ext uri="{FF2B5EF4-FFF2-40B4-BE49-F238E27FC236}">
                <a16:creationId xmlns:a16="http://schemas.microsoft.com/office/drawing/2014/main" id="{F6340265-4803-AA1D-6B43-A4D1E63AB470}"/>
              </a:ext>
            </a:extLst>
          </p:cNvPr>
          <p:cNvSpPr txBox="1"/>
          <p:nvPr/>
        </p:nvSpPr>
        <p:spPr>
          <a:xfrm>
            <a:off x="1314075" y="5219700"/>
            <a:ext cx="1524000" cy="428625"/>
          </a:xfrm>
          <a:prstGeom prst="rect">
            <a:avLst/>
          </a:prstGeom>
          <a:noFill/>
        </p:spPr>
        <p:txBody>
          <a:bodyPr wrap="square" rtlCol="0">
            <a:spAutoFit/>
          </a:bodyPr>
          <a:lstStyle/>
          <a:p>
            <a:endParaRPr lang="en-US" dirty="0"/>
          </a:p>
        </p:txBody>
      </p:sp>
      <p:sp>
        <p:nvSpPr>
          <p:cNvPr id="13" name="TextBox 12">
            <a:extLst>
              <a:ext uri="{FF2B5EF4-FFF2-40B4-BE49-F238E27FC236}">
                <a16:creationId xmlns:a16="http://schemas.microsoft.com/office/drawing/2014/main" id="{31E80F32-96D3-5B2B-059B-062BC14AE374}"/>
              </a:ext>
            </a:extLst>
          </p:cNvPr>
          <p:cNvSpPr txBox="1"/>
          <p:nvPr/>
        </p:nvSpPr>
        <p:spPr>
          <a:xfrm>
            <a:off x="1314075" y="5126749"/>
            <a:ext cx="1524000" cy="369332"/>
          </a:xfrm>
          <a:prstGeom prst="rect">
            <a:avLst/>
          </a:prstGeom>
          <a:noFill/>
        </p:spPr>
        <p:txBody>
          <a:bodyPr wrap="square" rtlCol="0">
            <a:spAutoFit/>
          </a:bodyPr>
          <a:lstStyle/>
          <a:p>
            <a:pPr algn="ctr"/>
            <a:r>
              <a:rPr lang="en-US" b="1" dirty="0"/>
              <a:t>Elementary </a:t>
            </a:r>
          </a:p>
        </p:txBody>
      </p:sp>
      <p:sp>
        <p:nvSpPr>
          <p:cNvPr id="14" name="TextBox 13">
            <a:extLst>
              <a:ext uri="{FF2B5EF4-FFF2-40B4-BE49-F238E27FC236}">
                <a16:creationId xmlns:a16="http://schemas.microsoft.com/office/drawing/2014/main" id="{2A1CDF89-9C4E-F288-BE71-2B2AB8EF35A3}"/>
              </a:ext>
            </a:extLst>
          </p:cNvPr>
          <p:cNvSpPr txBox="1"/>
          <p:nvPr/>
        </p:nvSpPr>
        <p:spPr>
          <a:xfrm>
            <a:off x="5334000" y="5089720"/>
            <a:ext cx="1524000" cy="369332"/>
          </a:xfrm>
          <a:prstGeom prst="rect">
            <a:avLst/>
          </a:prstGeom>
          <a:noFill/>
        </p:spPr>
        <p:txBody>
          <a:bodyPr wrap="square" rtlCol="0">
            <a:spAutoFit/>
          </a:bodyPr>
          <a:lstStyle/>
          <a:p>
            <a:pPr algn="ctr"/>
            <a:r>
              <a:rPr lang="en-US" b="1" dirty="0"/>
              <a:t>Middle  </a:t>
            </a:r>
          </a:p>
        </p:txBody>
      </p:sp>
      <p:sp>
        <p:nvSpPr>
          <p:cNvPr id="15" name="TextBox 14">
            <a:extLst>
              <a:ext uri="{FF2B5EF4-FFF2-40B4-BE49-F238E27FC236}">
                <a16:creationId xmlns:a16="http://schemas.microsoft.com/office/drawing/2014/main" id="{495A3C81-9CC3-21FC-D6C0-2C44E37E0081}"/>
              </a:ext>
            </a:extLst>
          </p:cNvPr>
          <p:cNvSpPr txBox="1"/>
          <p:nvPr/>
        </p:nvSpPr>
        <p:spPr>
          <a:xfrm>
            <a:off x="9524625" y="5064680"/>
            <a:ext cx="1524000" cy="369332"/>
          </a:xfrm>
          <a:prstGeom prst="rect">
            <a:avLst/>
          </a:prstGeom>
          <a:noFill/>
        </p:spPr>
        <p:txBody>
          <a:bodyPr wrap="square" rtlCol="0">
            <a:spAutoFit/>
          </a:bodyPr>
          <a:lstStyle/>
          <a:p>
            <a:pPr algn="ctr"/>
            <a:r>
              <a:rPr lang="en-US" b="1" dirty="0"/>
              <a:t>High  </a:t>
            </a:r>
          </a:p>
        </p:txBody>
      </p:sp>
    </p:spTree>
    <p:extLst>
      <p:ext uri="{BB962C8B-B14F-4D97-AF65-F5344CB8AC3E}">
        <p14:creationId xmlns:p14="http://schemas.microsoft.com/office/powerpoint/2010/main" val="1211890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omputer&#10;&#10;Description automatically generated">
            <a:extLst>
              <a:ext uri="{FF2B5EF4-FFF2-40B4-BE49-F238E27FC236}">
                <a16:creationId xmlns:a16="http://schemas.microsoft.com/office/drawing/2014/main" id="{1EB5CC7D-7CD8-F0E1-0ABE-8CC3CBD7C795}"/>
              </a:ext>
            </a:extLst>
          </p:cNvPr>
          <p:cNvPicPr>
            <a:picLocks noChangeAspect="1"/>
          </p:cNvPicPr>
          <p:nvPr/>
        </p:nvPicPr>
        <p:blipFill>
          <a:blip r:embed="rId2"/>
          <a:stretch>
            <a:fillRect/>
          </a:stretch>
        </p:blipFill>
        <p:spPr>
          <a:xfrm>
            <a:off x="399835" y="68263"/>
            <a:ext cx="11392329" cy="6721475"/>
          </a:xfrm>
          <a:prstGeom prst="rect">
            <a:avLst/>
          </a:prstGeom>
          <a:noFill/>
        </p:spPr>
      </p:pic>
      <p:sp>
        <p:nvSpPr>
          <p:cNvPr id="6" name="Slide Number Placeholder 5" hidden="1">
            <a:extLst>
              <a:ext uri="{FF2B5EF4-FFF2-40B4-BE49-F238E27FC236}">
                <a16:creationId xmlns:a16="http://schemas.microsoft.com/office/drawing/2014/main" id="{3AFB858D-E403-CBBB-D9B8-E63CF1A93F98}"/>
              </a:ext>
            </a:extLst>
          </p:cNvPr>
          <p:cNvSpPr>
            <a:spLocks noGrp="1"/>
          </p:cNvSpPr>
          <p:nvPr>
            <p:ph type="sldNum" sz="quarter" idx="4294967295"/>
          </p:nvPr>
        </p:nvSpPr>
        <p:spPr>
          <a:xfrm>
            <a:off x="10206318" y="6356350"/>
            <a:ext cx="1604682" cy="365125"/>
          </a:xfrm>
        </p:spPr>
        <p:txBody>
          <a:bodyPr/>
          <a:lstStyle/>
          <a:p>
            <a:pPr>
              <a:spcAft>
                <a:spcPts val="600"/>
              </a:spcAft>
            </a:pPr>
            <a:fld id="{294A09A9-5501-47C1-A89A-A340965A2BE2}" type="slidenum">
              <a:rPr lang="en-US" smtClean="0"/>
              <a:pPr>
                <a:spcAft>
                  <a:spcPts val="600"/>
                </a:spcAft>
              </a:pPr>
              <a:t>19</a:t>
            </a:fld>
            <a:endParaRPr lang="en-US"/>
          </a:p>
        </p:txBody>
      </p:sp>
    </p:spTree>
    <p:extLst>
      <p:ext uri="{BB962C8B-B14F-4D97-AF65-F5344CB8AC3E}">
        <p14:creationId xmlns:p14="http://schemas.microsoft.com/office/powerpoint/2010/main" val="39364535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148D567-77F5-37E5-6192-3F26537495C0}"/>
              </a:ext>
            </a:extLst>
          </p:cNvPr>
          <p:cNvPicPr>
            <a:picLocks noGrp="1" noChangeAspect="1"/>
          </p:cNvPicPr>
          <p:nvPr>
            <p:ph type="pic" sz="quarter" idx="13"/>
          </p:nvPr>
        </p:nvPicPr>
        <p:blipFill>
          <a:blip r:embed="rId2"/>
          <a:stretch/>
        </p:blipFill>
        <p:spPr>
          <a:xfrm>
            <a:off x="1278775" y="68262"/>
            <a:ext cx="9776689" cy="6721475"/>
          </a:xfrm>
          <a:noFill/>
        </p:spPr>
      </p:pic>
      <p:sp>
        <p:nvSpPr>
          <p:cNvPr id="6" name="Slide Number Placeholder 5" hidden="1">
            <a:extLst>
              <a:ext uri="{FF2B5EF4-FFF2-40B4-BE49-F238E27FC236}">
                <a16:creationId xmlns:a16="http://schemas.microsoft.com/office/drawing/2014/main" id="{A068D199-6C93-5650-BE59-C71A053014C8}"/>
              </a:ext>
            </a:extLst>
          </p:cNvPr>
          <p:cNvSpPr>
            <a:spLocks noGrp="1"/>
          </p:cNvSpPr>
          <p:nvPr>
            <p:ph type="sldNum" sz="quarter" idx="4294967295"/>
          </p:nvPr>
        </p:nvSpPr>
        <p:spPr>
          <a:xfrm>
            <a:off x="10153276" y="6356350"/>
            <a:ext cx="1657723" cy="365125"/>
          </a:xfrm>
        </p:spPr>
        <p:txBody>
          <a:bodyPr/>
          <a:lstStyle/>
          <a:p>
            <a:pPr>
              <a:spcAft>
                <a:spcPts val="600"/>
              </a:spcAft>
            </a:pPr>
            <a:fld id="{294A09A9-5501-47C1-A89A-A340965A2BE2}" type="slidenum">
              <a:rPr lang="en-US" smtClean="0"/>
              <a:pPr>
                <a:spcAft>
                  <a:spcPts val="600"/>
                </a:spcAft>
              </a:pPr>
              <a:t>20</a:t>
            </a:fld>
            <a:endParaRPr lang="en-US"/>
          </a:p>
        </p:txBody>
      </p:sp>
    </p:spTree>
    <p:extLst>
      <p:ext uri="{BB962C8B-B14F-4D97-AF65-F5344CB8AC3E}">
        <p14:creationId xmlns:p14="http://schemas.microsoft.com/office/powerpoint/2010/main" val="22455335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DDD723B-02C5-EC90-7B2D-F7E7F664B209}"/>
              </a:ext>
            </a:extLst>
          </p:cNvPr>
          <p:cNvSpPr txBox="1"/>
          <p:nvPr/>
        </p:nvSpPr>
        <p:spPr>
          <a:xfrm>
            <a:off x="-1480332" y="-32300"/>
            <a:ext cx="5395107" cy="246221"/>
          </a:xfrm>
          <a:prstGeom prst="rect">
            <a:avLst/>
          </a:prstGeom>
          <a:noFill/>
        </p:spPr>
        <p:txBody>
          <a:bodyPr wrap="square">
            <a:spAutoFit/>
          </a:bodyPr>
          <a:lstStyle/>
          <a:p>
            <a:pPr algn="ctr"/>
            <a:r>
              <a:rPr lang="en-US" sz="1000" dirty="0">
                <a:solidFill>
                  <a:srgbClr val="C00000"/>
                </a:solidFill>
                <a:latin typeface="Abadi" panose="020B0604020104020204" pitchFamily="34" charset="0"/>
              </a:rPr>
              <a:t> </a:t>
            </a:r>
          </a:p>
        </p:txBody>
      </p:sp>
      <p:pic>
        <p:nvPicPr>
          <p:cNvPr id="3" name="Picture 2">
            <a:extLst>
              <a:ext uri="{FF2B5EF4-FFF2-40B4-BE49-F238E27FC236}">
                <a16:creationId xmlns:a16="http://schemas.microsoft.com/office/drawing/2014/main" id="{8E1A178D-0DDE-AEF6-4E26-C833CECCAD6C}"/>
              </a:ext>
            </a:extLst>
          </p:cNvPr>
          <p:cNvPicPr>
            <a:picLocks noChangeAspect="1"/>
          </p:cNvPicPr>
          <p:nvPr/>
        </p:nvPicPr>
        <p:blipFill>
          <a:blip r:embed="rId2"/>
          <a:stretch>
            <a:fillRect/>
          </a:stretch>
        </p:blipFill>
        <p:spPr>
          <a:xfrm>
            <a:off x="0" y="829472"/>
            <a:ext cx="12192000" cy="2714770"/>
          </a:xfrm>
          <a:prstGeom prst="rect">
            <a:avLst/>
          </a:prstGeom>
        </p:spPr>
      </p:pic>
      <p:pic>
        <p:nvPicPr>
          <p:cNvPr id="5" name="Picture 4">
            <a:extLst>
              <a:ext uri="{FF2B5EF4-FFF2-40B4-BE49-F238E27FC236}">
                <a16:creationId xmlns:a16="http://schemas.microsoft.com/office/drawing/2014/main" id="{149928EA-69A8-5FCA-B2D3-AA75DA729A3F}"/>
              </a:ext>
            </a:extLst>
          </p:cNvPr>
          <p:cNvPicPr>
            <a:picLocks noChangeAspect="1"/>
          </p:cNvPicPr>
          <p:nvPr/>
        </p:nvPicPr>
        <p:blipFill>
          <a:blip r:embed="rId3"/>
          <a:stretch>
            <a:fillRect/>
          </a:stretch>
        </p:blipFill>
        <p:spPr>
          <a:xfrm>
            <a:off x="0" y="3852364"/>
            <a:ext cx="12192000" cy="3005636"/>
          </a:xfrm>
          <a:prstGeom prst="rect">
            <a:avLst/>
          </a:prstGeom>
        </p:spPr>
      </p:pic>
      <p:sp>
        <p:nvSpPr>
          <p:cNvPr id="6" name="TextBox 5">
            <a:extLst>
              <a:ext uri="{FF2B5EF4-FFF2-40B4-BE49-F238E27FC236}">
                <a16:creationId xmlns:a16="http://schemas.microsoft.com/office/drawing/2014/main" id="{2B54FCC6-2BE1-AA86-F28C-41821D4FD016}"/>
              </a:ext>
            </a:extLst>
          </p:cNvPr>
          <p:cNvSpPr txBox="1"/>
          <p:nvPr/>
        </p:nvSpPr>
        <p:spPr>
          <a:xfrm>
            <a:off x="5500687" y="3429000"/>
            <a:ext cx="1190625" cy="523220"/>
          </a:xfrm>
          <a:prstGeom prst="rect">
            <a:avLst/>
          </a:prstGeom>
          <a:noFill/>
        </p:spPr>
        <p:txBody>
          <a:bodyPr wrap="square" rtlCol="0">
            <a:spAutoFit/>
          </a:bodyPr>
          <a:lstStyle/>
          <a:p>
            <a:pPr algn="ctr"/>
            <a:r>
              <a:rPr lang="en-US" sz="2400" b="1" dirty="0">
                <a:solidFill>
                  <a:schemeClr val="accent1">
                    <a:lumMod val="75000"/>
                  </a:schemeClr>
                </a:solidFill>
              </a:rPr>
              <a:t>Virtual</a:t>
            </a:r>
            <a:r>
              <a:rPr lang="en-US" sz="2800" b="1" dirty="0"/>
              <a:t> </a:t>
            </a:r>
          </a:p>
        </p:txBody>
      </p:sp>
      <p:sp>
        <p:nvSpPr>
          <p:cNvPr id="7" name="TextBox 6">
            <a:extLst>
              <a:ext uri="{FF2B5EF4-FFF2-40B4-BE49-F238E27FC236}">
                <a16:creationId xmlns:a16="http://schemas.microsoft.com/office/drawing/2014/main" id="{302E86A3-D395-DA01-1E98-317BDB502D97}"/>
              </a:ext>
            </a:extLst>
          </p:cNvPr>
          <p:cNvSpPr txBox="1"/>
          <p:nvPr/>
        </p:nvSpPr>
        <p:spPr>
          <a:xfrm>
            <a:off x="4934108" y="282048"/>
            <a:ext cx="2323782" cy="523220"/>
          </a:xfrm>
          <a:prstGeom prst="rect">
            <a:avLst/>
          </a:prstGeom>
          <a:noFill/>
        </p:spPr>
        <p:txBody>
          <a:bodyPr wrap="square" rtlCol="0">
            <a:spAutoFit/>
          </a:bodyPr>
          <a:lstStyle/>
          <a:p>
            <a:pPr algn="ctr"/>
            <a:r>
              <a:rPr lang="en-US" sz="2800" b="1" dirty="0">
                <a:solidFill>
                  <a:schemeClr val="accent1">
                    <a:lumMod val="75000"/>
                  </a:schemeClr>
                </a:solidFill>
              </a:rPr>
              <a:t>Face-to-Face</a:t>
            </a:r>
            <a:endParaRPr lang="en-US" sz="3200" b="1" dirty="0">
              <a:solidFill>
                <a:schemeClr val="accent1">
                  <a:lumMod val="75000"/>
                </a:schemeClr>
              </a:solidFill>
            </a:endParaRPr>
          </a:p>
        </p:txBody>
      </p:sp>
      <p:sp>
        <p:nvSpPr>
          <p:cNvPr id="4" name="TextBox 3">
            <a:extLst>
              <a:ext uri="{FF2B5EF4-FFF2-40B4-BE49-F238E27FC236}">
                <a16:creationId xmlns:a16="http://schemas.microsoft.com/office/drawing/2014/main" id="{BED461E0-9905-4B52-C1F0-D61517268DBD}"/>
              </a:ext>
            </a:extLst>
          </p:cNvPr>
          <p:cNvSpPr txBox="1"/>
          <p:nvPr/>
        </p:nvSpPr>
        <p:spPr>
          <a:xfrm>
            <a:off x="85725" y="44497"/>
            <a:ext cx="3448050" cy="707886"/>
          </a:xfrm>
          <a:prstGeom prst="rect">
            <a:avLst/>
          </a:prstGeom>
          <a:noFill/>
          <a:ln w="28575">
            <a:solidFill>
              <a:schemeClr val="accent1">
                <a:lumMod val="75000"/>
              </a:schemeClr>
            </a:solidFill>
          </a:ln>
        </p:spPr>
        <p:txBody>
          <a:bodyPr wrap="square">
            <a:spAutoFit/>
          </a:bodyPr>
          <a:lstStyle/>
          <a:p>
            <a:r>
              <a:rPr lang="en-US" sz="4000" dirty="0">
                <a:solidFill>
                  <a:srgbClr val="002060"/>
                </a:solidFill>
                <a:latin typeface="Nordique Inline" panose="00000500000000000000" pitchFamily="2" charset="0"/>
              </a:rPr>
              <a:t>Integration</a:t>
            </a:r>
          </a:p>
        </p:txBody>
      </p:sp>
    </p:spTree>
    <p:extLst>
      <p:ext uri="{BB962C8B-B14F-4D97-AF65-F5344CB8AC3E}">
        <p14:creationId xmlns:p14="http://schemas.microsoft.com/office/powerpoint/2010/main" val="16718912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6" name="Google Shape;146;p19"/>
          <p:cNvGrpSpPr/>
          <p:nvPr/>
        </p:nvGrpSpPr>
        <p:grpSpPr>
          <a:xfrm>
            <a:off x="684189" y="-120479"/>
            <a:ext cx="2544288" cy="6967205"/>
            <a:chOff x="1026284" y="-180719"/>
            <a:chExt cx="3816432" cy="10450808"/>
          </a:xfrm>
        </p:grpSpPr>
        <p:sp>
          <p:nvSpPr>
            <p:cNvPr id="147" name="Google Shape;147;p19"/>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8" name="Google Shape;148;p19"/>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9" name="Google Shape;149;p19"/>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0" name="Google Shape;150;p19"/>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1" name="Google Shape;151;p19"/>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2" name="Google Shape;152;p19"/>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3" name="Google Shape;153;p19"/>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4" name="Google Shape;154;p19"/>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5" name="Google Shape;155;p19"/>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6" name="Google Shape;156;p19"/>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7" name="Google Shape;157;p19"/>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8" name="Google Shape;158;p19"/>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9" name="Google Shape;159;p19"/>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0" name="Google Shape;160;p19"/>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1" name="Google Shape;161;p19"/>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165" name="Google Shape;165;p19"/>
          <p:cNvSpPr/>
          <p:nvPr/>
        </p:nvSpPr>
        <p:spPr>
          <a:xfrm>
            <a:off x="2084247" y="4484789"/>
            <a:ext cx="1691600" cy="1574000"/>
          </a:xfrm>
          <a:prstGeom prst="rect">
            <a:avLst/>
          </a:prstGeom>
          <a:solidFill>
            <a:schemeClr val="accent1"/>
          </a:solidFill>
          <a:ln>
            <a:noFill/>
          </a:ln>
        </p:spPr>
        <p:txBody>
          <a:bodyPr spcFirstLastPara="1" wrap="square" lIns="60967" tIns="60967" rIns="60967" bIns="60967" anchor="ctr" anchorCtr="0">
            <a:noAutofit/>
          </a:bodyPr>
          <a:lstStyle/>
          <a:p>
            <a:endParaRPr sz="2400"/>
          </a:p>
        </p:txBody>
      </p:sp>
      <p:sp>
        <p:nvSpPr>
          <p:cNvPr id="166" name="Google Shape;166;p19"/>
          <p:cNvSpPr/>
          <p:nvPr/>
        </p:nvSpPr>
        <p:spPr>
          <a:xfrm>
            <a:off x="492133" y="1725333"/>
            <a:ext cx="1706880" cy="1706875"/>
          </a:xfrm>
          <a:custGeom>
            <a:avLst/>
            <a:gdLst/>
            <a:ahLst/>
            <a:cxnLst/>
            <a:rect l="l" t="t" r="r" b="b"/>
            <a:pathLst>
              <a:path w="2438400" h="2438393" extrusionOk="0">
                <a:moveTo>
                  <a:pt x="2438400" y="1085807"/>
                </a:moveTo>
                <a:lnTo>
                  <a:pt x="2438400" y="1085807"/>
                </a:lnTo>
                <a:lnTo>
                  <a:pt x="2438400" y="0"/>
                </a:lnTo>
                <a:lnTo>
                  <a:pt x="2438400" y="0"/>
                </a:lnTo>
                <a:cubicBezTo>
                  <a:pt x="1091702" y="0"/>
                  <a:pt x="0" y="1091696"/>
                  <a:pt x="0" y="2438394"/>
                </a:cubicBezTo>
                <a:lnTo>
                  <a:pt x="1085820" y="2438394"/>
                </a:lnTo>
                <a:cubicBezTo>
                  <a:pt x="1085820" y="1691384"/>
                  <a:pt x="1691396" y="1085807"/>
                  <a:pt x="2438400" y="1085807"/>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6" name="Content Placeholder 2">
            <a:extLst>
              <a:ext uri="{FF2B5EF4-FFF2-40B4-BE49-F238E27FC236}">
                <a16:creationId xmlns:a16="http://schemas.microsoft.com/office/drawing/2014/main" id="{75DC822B-016B-3771-7DB5-EF9214E0C245}"/>
              </a:ext>
            </a:extLst>
          </p:cNvPr>
          <p:cNvSpPr txBox="1">
            <a:spLocks/>
          </p:cNvSpPr>
          <p:nvPr/>
        </p:nvSpPr>
        <p:spPr>
          <a:xfrm>
            <a:off x="3975657" y="311454"/>
            <a:ext cx="7558244" cy="6264079"/>
          </a:xfrm>
          <a:prstGeom prst="rect">
            <a:avLst/>
          </a:prstGeom>
          <a:solidFill>
            <a:schemeClr val="accent1"/>
          </a:solidFill>
          <a:ln>
            <a:noFill/>
          </a:ln>
        </p:spPr>
        <p:txBody>
          <a:bodyPr spcFirstLastPara="1" wrap="square" lIns="0" tIns="0" rIns="0" bIns="0" anchor="t" anchorCtr="0">
            <a:normAutofit fontScale="25000" lnSpcReduction="20000"/>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1pPr>
            <a:lvl2pPr marL="914400" marR="0" lvl="1"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2pPr>
            <a:lvl3pPr marL="1371600" marR="0" lvl="2"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3pPr>
            <a:lvl4pPr marL="1828800" marR="0" lvl="3"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4pPr>
            <a:lvl5pPr marL="2286000" marR="0" lvl="4"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5pPr>
            <a:lvl6pPr marL="2743200" marR="0" lvl="5"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6pPr>
            <a:lvl7pPr marL="3200400" marR="0" lvl="6"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7pPr>
            <a:lvl8pPr marL="3657600" marR="0" lvl="7" indent="-330200" algn="l" rtl="0">
              <a:lnSpc>
                <a:spcPct val="115000"/>
              </a:lnSpc>
              <a:spcBef>
                <a:spcPts val="800"/>
              </a:spcBef>
              <a:spcAft>
                <a:spcPts val="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8pPr>
            <a:lvl9pPr marL="4114800" marR="0" lvl="8" indent="-330200" algn="l" rtl="0">
              <a:lnSpc>
                <a:spcPct val="115000"/>
              </a:lnSpc>
              <a:spcBef>
                <a:spcPts val="800"/>
              </a:spcBef>
              <a:spcAft>
                <a:spcPts val="800"/>
              </a:spcAft>
              <a:buClr>
                <a:schemeClr val="dk1"/>
              </a:buClr>
              <a:buSzPts val="1600"/>
              <a:buFont typeface="Barlow Medium"/>
              <a:buNone/>
              <a:defRPr sz="1600" b="0" i="0" u="none" strike="noStrike" cap="none">
                <a:solidFill>
                  <a:schemeClr val="dk1"/>
                </a:solidFill>
                <a:latin typeface="Barlow Medium"/>
                <a:ea typeface="Barlow Medium"/>
                <a:cs typeface="Barlow Medium"/>
                <a:sym typeface="Barlow Medium"/>
              </a:defRPr>
            </a:lvl9pPr>
          </a:lstStyle>
          <a:p>
            <a:pPr marL="49199" indent="0" algn="ctr"/>
            <a:endParaRPr lang="en-US" sz="7200" dirty="0">
              <a:solidFill>
                <a:schemeClr val="bg1"/>
              </a:solidFill>
              <a:latin typeface="Bahnschrift SemiBold SemiConden" panose="020B0502040204020203" pitchFamily="34" charset="0"/>
            </a:endParaRPr>
          </a:p>
          <a:p>
            <a:pPr marL="49199" indent="0" algn="ctr"/>
            <a:r>
              <a:rPr lang="en-US" sz="31999" dirty="0">
                <a:solidFill>
                  <a:schemeClr val="bg1"/>
                </a:solidFill>
                <a:latin typeface="Nordique Inline" panose="00000500000000000000" pitchFamily="2" charset="0"/>
              </a:rPr>
              <a:t>How to </a:t>
            </a:r>
          </a:p>
          <a:p>
            <a:pPr marL="49199" indent="0" algn="ctr"/>
            <a:r>
              <a:rPr lang="en-US" sz="31999" dirty="0">
                <a:solidFill>
                  <a:schemeClr val="bg1"/>
                </a:solidFill>
                <a:latin typeface="Nordique Inline" panose="00000500000000000000" pitchFamily="2" charset="0"/>
              </a:rPr>
              <a:t>integrate </a:t>
            </a:r>
          </a:p>
          <a:p>
            <a:pPr marL="49199" indent="0" algn="ctr"/>
            <a:r>
              <a:rPr lang="en-US" sz="31999" dirty="0">
                <a:solidFill>
                  <a:schemeClr val="bg1"/>
                </a:solidFill>
                <a:latin typeface="Nordique Inline" panose="00000500000000000000" pitchFamily="2" charset="0"/>
              </a:rPr>
              <a:t>S-T-E-A-M </a:t>
            </a:r>
          </a:p>
          <a:p>
            <a:pPr marL="49199" indent="0" algn="ctr"/>
            <a:r>
              <a:rPr lang="en-US" sz="31999" dirty="0">
                <a:solidFill>
                  <a:schemeClr val="bg1"/>
                </a:solidFill>
                <a:latin typeface="Nordique Inline" panose="00000500000000000000" pitchFamily="2" charset="0"/>
              </a:rPr>
              <a:t>into a </a:t>
            </a:r>
          </a:p>
          <a:p>
            <a:pPr marL="49199" indent="0" algn="ctr"/>
            <a:r>
              <a:rPr lang="en-US" sz="31999" dirty="0">
                <a:solidFill>
                  <a:schemeClr val="bg1"/>
                </a:solidFill>
                <a:latin typeface="Nordique Inline" panose="00000500000000000000" pitchFamily="2" charset="0"/>
              </a:rPr>
              <a:t>lesson</a:t>
            </a:r>
          </a:p>
          <a:p>
            <a:pPr marL="49199" indent="0" algn="ctr"/>
            <a:endParaRPr lang="en-US" sz="9733" dirty="0">
              <a:solidFill>
                <a:schemeClr val="accent4">
                  <a:lumMod val="75000"/>
                </a:schemeClr>
              </a:solidFill>
              <a:latin typeface="Nordique Inline" panose="00000500000000000000" pitchFamily="2" charset="0"/>
            </a:endParaRPr>
          </a:p>
          <a:p>
            <a:pPr marL="49199" indent="0" algn="ctr"/>
            <a:endParaRPr lang="en-US" sz="9733" dirty="0">
              <a:solidFill>
                <a:schemeClr val="accent4">
                  <a:lumMod val="75000"/>
                </a:schemeClr>
              </a:solidFill>
              <a:latin typeface="Nordique Inline" panose="00000500000000000000" pitchFamily="2" charset="0"/>
            </a:endParaRPr>
          </a:p>
          <a:p>
            <a:pPr marL="49199" indent="0" algn="ctr"/>
            <a:endParaRPr lang="en-US" sz="9733" dirty="0">
              <a:solidFill>
                <a:schemeClr val="accent4">
                  <a:lumMod val="75000"/>
                </a:schemeClr>
              </a:solidFill>
              <a:latin typeface="Nordique Inline" panose="00000500000000000000" pitchFamily="2" charset="0"/>
            </a:endParaRPr>
          </a:p>
          <a:p>
            <a:pPr marL="49199" indent="0" algn="ctr"/>
            <a:endParaRPr lang="en-US" sz="9733" dirty="0">
              <a:solidFill>
                <a:schemeClr val="accent4">
                  <a:lumMod val="75000"/>
                </a:schemeClr>
              </a:solidFill>
              <a:latin typeface="Nordique Inline" panose="00000500000000000000" pitchFamily="2" charset="0"/>
            </a:endParaRPr>
          </a:p>
          <a:p>
            <a:pPr marL="49199" indent="0" algn="ctr"/>
            <a:endParaRPr lang="en-US" sz="9733" dirty="0">
              <a:solidFill>
                <a:schemeClr val="accent4">
                  <a:lumMod val="75000"/>
                </a:schemeClr>
              </a:solidFill>
              <a:latin typeface="Nordique Inline" panose="00000500000000000000" pitchFamily="2" charset="0"/>
            </a:endParaRPr>
          </a:p>
          <a:p>
            <a:pPr marL="49199" indent="0" algn="ctr"/>
            <a:endParaRPr lang="en-US" sz="9733" dirty="0">
              <a:solidFill>
                <a:schemeClr val="accent4">
                  <a:lumMod val="75000"/>
                </a:schemeClr>
              </a:solidFill>
              <a:latin typeface="Nordique Inline" panose="00000500000000000000" pitchFamily="2" charset="0"/>
            </a:endParaRPr>
          </a:p>
          <a:p>
            <a:pPr marL="49199" indent="0" algn="ctr"/>
            <a:r>
              <a:rPr lang="en-US" sz="9733" dirty="0">
                <a:solidFill>
                  <a:schemeClr val="accent4">
                    <a:lumMod val="75000"/>
                  </a:schemeClr>
                </a:solidFill>
                <a:latin typeface="Nordique Inline" panose="00000500000000000000" pitchFamily="2" charset="0"/>
              </a:rPr>
              <a:t> </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2F8B1-19B2-42A5-3A01-6A3C5C4FE20E}"/>
              </a:ext>
            </a:extLst>
          </p:cNvPr>
          <p:cNvSpPr>
            <a:spLocks noGrp="1"/>
          </p:cNvSpPr>
          <p:nvPr>
            <p:ph type="title"/>
          </p:nvPr>
        </p:nvSpPr>
        <p:spPr>
          <a:xfrm>
            <a:off x="431078" y="874878"/>
            <a:ext cx="4965136" cy="741257"/>
          </a:xfrm>
        </p:spPr>
        <p:txBody>
          <a:bodyPr spcFirstLastPara="1" vert="horz" wrap="square" lIns="91440" tIns="45720" rIns="91440" bIns="45720" rtlCol="0" anchor="ctr" anchorCtr="0">
            <a:noAutofit/>
          </a:bodyPr>
          <a:lstStyle/>
          <a:p>
            <a:r>
              <a:rPr lang="en-US" sz="6000" b="0" dirty="0">
                <a:solidFill>
                  <a:schemeClr val="accent4">
                    <a:lumMod val="75000"/>
                  </a:schemeClr>
                </a:solidFill>
                <a:effectLst>
                  <a:outerShdw blurRad="38100" dist="38100" dir="2700000" algn="tl">
                    <a:srgbClr val="000000">
                      <a:alpha val="43137"/>
                    </a:srgbClr>
                  </a:outerShdw>
                </a:effectLst>
                <a:latin typeface="Nordique Inline" panose="00000500000000000000" pitchFamily="2" charset="0"/>
              </a:rPr>
              <a:t>Sustainability</a:t>
            </a:r>
            <a:r>
              <a:rPr lang="en-US" sz="3600" b="0" dirty="0">
                <a:effectLst>
                  <a:outerShdw blurRad="38100" dist="38100" dir="2700000" algn="tl">
                    <a:srgbClr val="000000">
                      <a:alpha val="43137"/>
                    </a:srgbClr>
                  </a:outerShdw>
                </a:effectLst>
                <a:latin typeface="Nordique Inline" panose="00000500000000000000" pitchFamily="2" charset="0"/>
              </a:rPr>
              <a:t> </a:t>
            </a:r>
          </a:p>
        </p:txBody>
      </p:sp>
      <p:sp>
        <p:nvSpPr>
          <p:cNvPr id="6" name="TextBox 5">
            <a:extLst>
              <a:ext uri="{FF2B5EF4-FFF2-40B4-BE49-F238E27FC236}">
                <a16:creationId xmlns:a16="http://schemas.microsoft.com/office/drawing/2014/main" id="{ACCE3CF0-93AD-56C3-E062-D8E54F565B7C}"/>
              </a:ext>
            </a:extLst>
          </p:cNvPr>
          <p:cNvSpPr txBox="1"/>
          <p:nvPr/>
        </p:nvSpPr>
        <p:spPr>
          <a:xfrm>
            <a:off x="224734" y="1742303"/>
            <a:ext cx="5212573" cy="3499562"/>
          </a:xfrm>
          <a:prstGeom prst="rect">
            <a:avLst/>
          </a:prstGeom>
          <a:solidFill>
            <a:schemeClr val="accent2">
              <a:lumMod val="50000"/>
            </a:schemeClr>
          </a:solidFill>
        </p:spPr>
        <p:txBody>
          <a:bodyPr vert="horz" lIns="91440" tIns="45720" rIns="91440" bIns="45720" rtlCol="0" anchor="t">
            <a:normAutofit/>
          </a:bodyPr>
          <a:lstStyle/>
          <a:p>
            <a:pPr marL="342891" indent="-342891" defTabSz="457189">
              <a:spcBef>
                <a:spcPct val="20000"/>
              </a:spcBef>
              <a:spcAft>
                <a:spcPts val="600"/>
              </a:spcAft>
              <a:buSzPct val="76000"/>
              <a:buFont typeface="Wingdings" panose="05000000000000000000" pitchFamily="2" charset="2"/>
              <a:buChar char="§"/>
            </a:pPr>
            <a:r>
              <a:rPr lang="en-US" sz="3200" dirty="0">
                <a:ln>
                  <a:solidFill>
                    <a:schemeClr val="bg1">
                      <a:lumMod val="75000"/>
                      <a:lumOff val="25000"/>
                      <a:alpha val="10000"/>
                    </a:schemeClr>
                  </a:solidFill>
                </a:ln>
                <a:solidFill>
                  <a:schemeClr val="bg1"/>
                </a:solidFill>
                <a:effectLst>
                  <a:outerShdw blurRad="38100" dist="38100" dir="2700000" algn="tl">
                    <a:srgbClr val="000000">
                      <a:alpha val="43137"/>
                    </a:srgbClr>
                  </a:outerShdw>
                </a:effectLst>
              </a:rPr>
              <a:t>When possible and properly aligns, incorporate in STE(A)M lessons</a:t>
            </a:r>
          </a:p>
          <a:p>
            <a:pPr marL="342891" indent="-342891" defTabSz="457189">
              <a:spcBef>
                <a:spcPct val="20000"/>
              </a:spcBef>
              <a:spcAft>
                <a:spcPts val="600"/>
              </a:spcAft>
              <a:buSzPct val="76000"/>
              <a:buFont typeface="Wingdings" panose="05000000000000000000" pitchFamily="2" charset="2"/>
              <a:buChar char="§"/>
            </a:pPr>
            <a:r>
              <a:rPr lang="en-US" sz="3200" dirty="0">
                <a:ln>
                  <a:solidFill>
                    <a:schemeClr val="bg1">
                      <a:lumMod val="75000"/>
                      <a:lumOff val="25000"/>
                      <a:alpha val="10000"/>
                    </a:schemeClr>
                  </a:solidFill>
                </a:ln>
                <a:solidFill>
                  <a:schemeClr val="bg1"/>
                </a:solidFill>
                <a:effectLst>
                  <a:outerShdw blurRad="38100" dist="38100" dir="2700000" algn="tl">
                    <a:srgbClr val="000000">
                      <a:alpha val="43137"/>
                    </a:srgbClr>
                  </a:outerShdw>
                </a:effectLst>
              </a:rPr>
              <a:t>Partake in sustainability-related competitions</a:t>
            </a:r>
          </a:p>
        </p:txBody>
      </p:sp>
      <p:pic>
        <p:nvPicPr>
          <p:cNvPr id="5" name="Content Placeholder 4">
            <a:extLst>
              <a:ext uri="{FF2B5EF4-FFF2-40B4-BE49-F238E27FC236}">
                <a16:creationId xmlns:a16="http://schemas.microsoft.com/office/drawing/2014/main" id="{644D2E6E-90B9-565A-843A-42D3C0603EE6}"/>
              </a:ext>
            </a:extLst>
          </p:cNvPr>
          <p:cNvPicPr>
            <a:picLocks noGrp="1" noChangeAspect="1"/>
          </p:cNvPicPr>
          <p:nvPr>
            <p:ph idx="1"/>
          </p:nvPr>
        </p:nvPicPr>
        <p:blipFill>
          <a:blip r:embed="rId2"/>
          <a:stretch>
            <a:fillRect/>
          </a:stretch>
        </p:blipFill>
        <p:spPr>
          <a:xfrm>
            <a:off x="1243533" y="5530627"/>
            <a:ext cx="2631044" cy="1327373"/>
          </a:xfrm>
          <a:prstGeom prst="rect">
            <a:avLst/>
          </a:prstGeom>
        </p:spPr>
      </p:pic>
      <p:pic>
        <p:nvPicPr>
          <p:cNvPr id="11" name="Picture 10">
            <a:extLst>
              <a:ext uri="{FF2B5EF4-FFF2-40B4-BE49-F238E27FC236}">
                <a16:creationId xmlns:a16="http://schemas.microsoft.com/office/drawing/2014/main" id="{33331B4F-C8F0-176D-F261-C0E71A0D803B}"/>
              </a:ext>
            </a:extLst>
          </p:cNvPr>
          <p:cNvPicPr>
            <a:picLocks noChangeAspect="1"/>
          </p:cNvPicPr>
          <p:nvPr/>
        </p:nvPicPr>
        <p:blipFill>
          <a:blip r:embed="rId3"/>
          <a:stretch>
            <a:fillRect/>
          </a:stretch>
        </p:blipFill>
        <p:spPr>
          <a:xfrm>
            <a:off x="6637066" y="1742303"/>
            <a:ext cx="4438679" cy="1686697"/>
          </a:xfrm>
          <a:prstGeom prst="rect">
            <a:avLst/>
          </a:prstGeom>
        </p:spPr>
      </p:pic>
      <p:pic>
        <p:nvPicPr>
          <p:cNvPr id="9" name="Picture 8">
            <a:extLst>
              <a:ext uri="{FF2B5EF4-FFF2-40B4-BE49-F238E27FC236}">
                <a16:creationId xmlns:a16="http://schemas.microsoft.com/office/drawing/2014/main" id="{B569610A-B320-8E76-FA1F-EA930A9A4689}"/>
              </a:ext>
            </a:extLst>
          </p:cNvPr>
          <p:cNvPicPr>
            <a:picLocks noChangeAspect="1"/>
          </p:cNvPicPr>
          <p:nvPr/>
        </p:nvPicPr>
        <p:blipFill>
          <a:blip r:embed="rId4"/>
          <a:stretch>
            <a:fillRect/>
          </a:stretch>
        </p:blipFill>
        <p:spPr>
          <a:xfrm>
            <a:off x="5996093" y="0"/>
            <a:ext cx="6195907" cy="1101843"/>
          </a:xfrm>
          <a:prstGeom prst="rect">
            <a:avLst/>
          </a:prstGeom>
        </p:spPr>
      </p:pic>
      <p:pic>
        <p:nvPicPr>
          <p:cNvPr id="13" name="Picture 12">
            <a:extLst>
              <a:ext uri="{FF2B5EF4-FFF2-40B4-BE49-F238E27FC236}">
                <a16:creationId xmlns:a16="http://schemas.microsoft.com/office/drawing/2014/main" id="{E50CD787-E4AF-C259-3E85-4ABBF93B90AE}"/>
              </a:ext>
            </a:extLst>
          </p:cNvPr>
          <p:cNvPicPr>
            <a:picLocks noChangeAspect="1"/>
          </p:cNvPicPr>
          <p:nvPr/>
        </p:nvPicPr>
        <p:blipFill>
          <a:blip r:embed="rId5"/>
          <a:stretch>
            <a:fillRect/>
          </a:stretch>
        </p:blipFill>
        <p:spPr>
          <a:xfrm>
            <a:off x="8143354" y="3429000"/>
            <a:ext cx="1426104" cy="2068493"/>
          </a:xfrm>
          <a:prstGeom prst="rect">
            <a:avLst/>
          </a:prstGeom>
        </p:spPr>
      </p:pic>
    </p:spTree>
    <p:extLst>
      <p:ext uri="{BB962C8B-B14F-4D97-AF65-F5344CB8AC3E}">
        <p14:creationId xmlns:p14="http://schemas.microsoft.com/office/powerpoint/2010/main" val="28727895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20" name="Google Shape;220;p23"/>
          <p:cNvGrpSpPr/>
          <p:nvPr/>
        </p:nvGrpSpPr>
        <p:grpSpPr>
          <a:xfrm>
            <a:off x="-282811" y="-120479"/>
            <a:ext cx="2544288" cy="6967205"/>
            <a:chOff x="1026284" y="-180719"/>
            <a:chExt cx="3816432" cy="10450808"/>
          </a:xfrm>
        </p:grpSpPr>
        <p:sp>
          <p:nvSpPr>
            <p:cNvPr id="221" name="Google Shape;221;p23"/>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2" name="Google Shape;222;p23"/>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3" name="Google Shape;223;p23"/>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4" name="Google Shape;224;p23"/>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5" name="Google Shape;225;p23"/>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6" name="Google Shape;226;p23"/>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7" name="Google Shape;227;p23"/>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8" name="Google Shape;228;p23"/>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9" name="Google Shape;229;p23"/>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0" name="Google Shape;230;p23"/>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1" name="Google Shape;231;p23"/>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2" name="Google Shape;232;p23"/>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3" name="Google Shape;233;p23"/>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4" name="Google Shape;234;p23"/>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5" name="Google Shape;235;p23"/>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241" name="Google Shape;241;p23"/>
          <p:cNvSpPr/>
          <p:nvPr/>
        </p:nvSpPr>
        <p:spPr>
          <a:xfrm>
            <a:off x="6088147" y="11272"/>
            <a:ext cx="6095995" cy="6864400"/>
          </a:xfrm>
          <a:prstGeom prst="rect">
            <a:avLst/>
          </a:prstGeom>
          <a:noFill/>
          <a:ln>
            <a:noFill/>
          </a:ln>
        </p:spPr>
        <p:txBody>
          <a:bodyPr spcFirstLastPara="1" wrap="square" lIns="60967" tIns="60967" rIns="60967" bIns="60967" anchor="ctr" anchorCtr="0">
            <a:noAutofit/>
          </a:bodyPr>
          <a:lstStyle/>
          <a:p>
            <a:pPr marL="380990" indent="-380990">
              <a:spcAft>
                <a:spcPts val="1600"/>
              </a:spcAft>
              <a:buClr>
                <a:srgbClr val="0070C0"/>
              </a:buClr>
              <a:buFont typeface="Wingdings" panose="05000000000000000000" pitchFamily="2" charset="2"/>
              <a:buChar char="q"/>
            </a:pPr>
            <a:r>
              <a:rPr lang="en-US" sz="2400" dirty="0">
                <a:solidFill>
                  <a:schemeClr val="accent4">
                    <a:lumMod val="75000"/>
                  </a:schemeClr>
                </a:solidFill>
                <a:ea typeface="Gadugi" panose="020B0502040204020203" pitchFamily="34" charset="0"/>
                <a:cs typeface="Times New Roman" panose="02020603050405020304" pitchFamily="18" charset="0"/>
              </a:rPr>
              <a:t>Specific standard-driven lessons as per each grade level </a:t>
            </a:r>
            <a:endParaRPr lang="en-US" sz="2400" dirty="0">
              <a:solidFill>
                <a:schemeClr val="accent4">
                  <a:lumMod val="75000"/>
                </a:schemeClr>
              </a:solidFill>
              <a:cs typeface="Times New Roman" panose="02020603050405020304" pitchFamily="18" charset="0"/>
            </a:endParaRPr>
          </a:p>
          <a:p>
            <a:pPr marL="380990" indent="-380990">
              <a:spcAft>
                <a:spcPts val="1600"/>
              </a:spcAft>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Recommended to stay within the current quarter</a:t>
            </a:r>
          </a:p>
          <a:p>
            <a:pPr marL="380990" indent="-380990">
              <a:spcAft>
                <a:spcPts val="1600"/>
              </a:spcAft>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Lessons </a:t>
            </a:r>
            <a:r>
              <a:rPr lang="en-US" sz="2400" b="1" i="1" u="sng" dirty="0">
                <a:solidFill>
                  <a:schemeClr val="accent4">
                    <a:lumMod val="75000"/>
                  </a:schemeClr>
                </a:solidFill>
                <a:cs typeface="Times New Roman" panose="02020603050405020304" pitchFamily="18" charset="0"/>
              </a:rPr>
              <a:t>must be </a:t>
            </a:r>
            <a:r>
              <a:rPr lang="en-US" sz="2400" dirty="0">
                <a:solidFill>
                  <a:schemeClr val="accent4">
                    <a:lumMod val="75000"/>
                  </a:schemeClr>
                </a:solidFill>
                <a:cs typeface="Times New Roman" panose="02020603050405020304" pitchFamily="18" charset="0"/>
              </a:rPr>
              <a:t>developed from the Science standard first if you are a science teacher</a:t>
            </a:r>
          </a:p>
          <a:p>
            <a:pPr marL="380990" indent="-380990">
              <a:spcAft>
                <a:spcPts val="1600"/>
              </a:spcAft>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Collaborate with grade level/content area teachers to assist with the integration of the other disciplines (Math/Visual or Performing Arts teacher) </a:t>
            </a:r>
          </a:p>
          <a:p>
            <a:pPr marL="380990" indent="-380990">
              <a:spcAft>
                <a:spcPts val="1600"/>
              </a:spcAft>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Avoid Nature of Science standards as you will only earn ½ a point in Elementary </a:t>
            </a:r>
          </a:p>
          <a:p>
            <a:pPr marL="380990" indent="-380990">
              <a:spcAft>
                <a:spcPts val="1600"/>
              </a:spcAft>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Fair-game standards are acceptable</a:t>
            </a:r>
          </a:p>
          <a:p>
            <a:endParaRPr sz="2400" dirty="0"/>
          </a:p>
        </p:txBody>
      </p:sp>
      <p:sp>
        <p:nvSpPr>
          <p:cNvPr id="4" name="Title 1">
            <a:extLst>
              <a:ext uri="{FF2B5EF4-FFF2-40B4-BE49-F238E27FC236}">
                <a16:creationId xmlns:a16="http://schemas.microsoft.com/office/drawing/2014/main" id="{84F749EE-E3E7-6402-131B-406ABC072E8B}"/>
              </a:ext>
            </a:extLst>
          </p:cNvPr>
          <p:cNvSpPr txBox="1">
            <a:spLocks/>
          </p:cNvSpPr>
          <p:nvPr/>
        </p:nvSpPr>
        <p:spPr>
          <a:xfrm>
            <a:off x="817813" y="0"/>
            <a:ext cx="5105996" cy="6957543"/>
          </a:xfrm>
          <a:prstGeom prst="rect">
            <a:avLst/>
          </a:prstGeom>
          <a:solidFill>
            <a:schemeClr val="accent1"/>
          </a:solidFill>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666"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Science</a:t>
            </a:r>
            <a:br>
              <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rPr>
            </a:br>
            <a:endPar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endParaRPr>
          </a:p>
        </p:txBody>
      </p:sp>
      <p:pic>
        <p:nvPicPr>
          <p:cNvPr id="5" name="Picture 4" descr="Diagram, schematic&#10;&#10;Description automatically generated">
            <a:extLst>
              <a:ext uri="{FF2B5EF4-FFF2-40B4-BE49-F238E27FC236}">
                <a16:creationId xmlns:a16="http://schemas.microsoft.com/office/drawing/2014/main" id="{3D5A45EC-FDA0-9837-ED6C-F019161F797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440632" y="2424050"/>
            <a:ext cx="4189035" cy="35493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20" name="Google Shape;220;p23"/>
          <p:cNvGrpSpPr/>
          <p:nvPr/>
        </p:nvGrpSpPr>
        <p:grpSpPr>
          <a:xfrm>
            <a:off x="-282811" y="-120479"/>
            <a:ext cx="2544288" cy="6967205"/>
            <a:chOff x="1026284" y="-180719"/>
            <a:chExt cx="3816432" cy="10450808"/>
          </a:xfrm>
        </p:grpSpPr>
        <p:sp>
          <p:nvSpPr>
            <p:cNvPr id="221" name="Google Shape;221;p23"/>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2" name="Google Shape;222;p23"/>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3" name="Google Shape;223;p23"/>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4" name="Google Shape;224;p23"/>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5" name="Google Shape;225;p23"/>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6" name="Google Shape;226;p23"/>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7" name="Google Shape;227;p23"/>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8" name="Google Shape;228;p23"/>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9" name="Google Shape;229;p23"/>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0" name="Google Shape;230;p23"/>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1" name="Google Shape;231;p23"/>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2" name="Google Shape;232;p23"/>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3" name="Google Shape;233;p23"/>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4" name="Google Shape;234;p23"/>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5" name="Google Shape;235;p23"/>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241" name="Google Shape;241;p23"/>
          <p:cNvSpPr/>
          <p:nvPr/>
        </p:nvSpPr>
        <p:spPr>
          <a:xfrm>
            <a:off x="5992175" y="63976"/>
            <a:ext cx="6103853" cy="6957543"/>
          </a:xfrm>
          <a:prstGeom prst="rect">
            <a:avLst/>
          </a:prstGeom>
          <a:noFill/>
          <a:ln>
            <a:noFill/>
          </a:ln>
        </p:spPr>
        <p:txBody>
          <a:bodyPr spcFirstLastPara="1" wrap="square" lIns="60967" tIns="60967" rIns="60967" bIns="60967" anchor="ctr" anchorCtr="0">
            <a:noAutofit/>
          </a:bodyPr>
          <a:lstStyle/>
          <a:p>
            <a:pPr marL="380990" indent="-380990">
              <a:buClr>
                <a:srgbClr val="0070C0"/>
              </a:buClr>
              <a:buFont typeface="Wingdings" panose="05000000000000000000" pitchFamily="2" charset="2"/>
              <a:buChar char="q"/>
            </a:pPr>
            <a:r>
              <a:rPr lang="en-US" sz="2400" dirty="0">
                <a:solidFill>
                  <a:schemeClr val="accent4">
                    <a:lumMod val="75000"/>
                  </a:schemeClr>
                </a:solidFill>
                <a:ea typeface="Gadugi" panose="020B0502040204020203" pitchFamily="34" charset="0"/>
                <a:cs typeface="Times New Roman" panose="02020603050405020304" pitchFamily="18" charset="0"/>
              </a:rPr>
              <a:t>Specific standard-driven instruction as per each grade level </a:t>
            </a:r>
          </a:p>
          <a:p>
            <a:pPr marL="380990" indent="-380990">
              <a:buClr>
                <a:srgbClr val="0070C0"/>
              </a:buClr>
              <a:buFont typeface="Wingdings" panose="05000000000000000000" pitchFamily="2" charset="2"/>
              <a:buChar char="q"/>
            </a:pPr>
            <a:endParaRPr lang="en-US" sz="2400" dirty="0">
              <a:solidFill>
                <a:schemeClr val="accent4">
                  <a:lumMod val="75000"/>
                </a:schemeClr>
              </a:solidFill>
              <a:cs typeface="Times New Roman" panose="02020603050405020304" pitchFamily="18" charset="0"/>
            </a:endParaRPr>
          </a:p>
          <a:p>
            <a:pPr marL="380990" indent="-380990">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Recommended to stay within the current quarter</a:t>
            </a:r>
          </a:p>
          <a:p>
            <a:pPr marL="380990" indent="-380990">
              <a:buClr>
                <a:srgbClr val="0070C0"/>
              </a:buClr>
              <a:buFont typeface="Wingdings" panose="05000000000000000000" pitchFamily="2" charset="2"/>
              <a:buChar char="q"/>
            </a:pPr>
            <a:endParaRPr lang="en-US" sz="2400" dirty="0">
              <a:solidFill>
                <a:schemeClr val="accent4">
                  <a:lumMod val="75000"/>
                </a:schemeClr>
              </a:solidFill>
              <a:cs typeface="Times New Roman" panose="02020603050405020304" pitchFamily="18" charset="0"/>
            </a:endParaRPr>
          </a:p>
          <a:p>
            <a:pPr marL="380990" indent="-380990">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Lessons </a:t>
            </a:r>
            <a:r>
              <a:rPr lang="en-US" sz="2400" b="1" i="1" u="sng" dirty="0">
                <a:solidFill>
                  <a:schemeClr val="accent4">
                    <a:lumMod val="75000"/>
                  </a:schemeClr>
                </a:solidFill>
                <a:cs typeface="Times New Roman" panose="02020603050405020304" pitchFamily="18" charset="0"/>
              </a:rPr>
              <a:t>must be </a:t>
            </a:r>
            <a:r>
              <a:rPr lang="en-US" sz="2400" dirty="0">
                <a:solidFill>
                  <a:schemeClr val="accent4">
                    <a:lumMod val="75000"/>
                  </a:schemeClr>
                </a:solidFill>
                <a:cs typeface="Times New Roman" panose="02020603050405020304" pitchFamily="18" charset="0"/>
              </a:rPr>
              <a:t>developed from the mathematics standard first if you are a math teacher</a:t>
            </a:r>
          </a:p>
          <a:p>
            <a:pPr marL="380990" indent="-380990">
              <a:buClr>
                <a:srgbClr val="0070C0"/>
              </a:buClr>
              <a:buFont typeface="Wingdings" panose="05000000000000000000" pitchFamily="2" charset="2"/>
              <a:buChar char="q"/>
            </a:pPr>
            <a:endParaRPr lang="en-US" sz="2400" dirty="0">
              <a:solidFill>
                <a:schemeClr val="accent4">
                  <a:lumMod val="75000"/>
                </a:schemeClr>
              </a:solidFill>
              <a:cs typeface="Times New Roman" panose="02020603050405020304" pitchFamily="18" charset="0"/>
            </a:endParaRPr>
          </a:p>
          <a:p>
            <a:pPr marL="380990" indent="-380990">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Collaborate with grade level/content area teachers to assist with the integration of the other disciplines (Science/Visual or Performing Arts teacher) </a:t>
            </a:r>
          </a:p>
          <a:p>
            <a:pPr marL="380990" indent="-380990">
              <a:buClr>
                <a:srgbClr val="0070C0"/>
              </a:buClr>
              <a:buFont typeface="Wingdings" panose="05000000000000000000" pitchFamily="2" charset="2"/>
              <a:buChar char="q"/>
            </a:pPr>
            <a:endParaRPr lang="en-US" sz="2400" dirty="0">
              <a:solidFill>
                <a:schemeClr val="accent4">
                  <a:lumMod val="75000"/>
                </a:schemeClr>
              </a:solidFill>
              <a:cs typeface="Times New Roman" panose="02020603050405020304" pitchFamily="18" charset="0"/>
            </a:endParaRPr>
          </a:p>
          <a:p>
            <a:pPr marL="380990" indent="-380990">
              <a:buClr>
                <a:srgbClr val="0070C0"/>
              </a:buClr>
              <a:buFont typeface="Wingdings" panose="05000000000000000000" pitchFamily="2" charset="2"/>
              <a:buChar char="q"/>
            </a:pPr>
            <a:r>
              <a:rPr lang="en-US" sz="2400" dirty="0">
                <a:solidFill>
                  <a:schemeClr val="accent4">
                    <a:lumMod val="75000"/>
                  </a:schemeClr>
                </a:solidFill>
                <a:cs typeface="Times New Roman" panose="02020603050405020304" pitchFamily="18" charset="0"/>
              </a:rPr>
              <a:t>Avoid using K-12 Mathematical practices and obsolete math standards (must be using BEST standards)</a:t>
            </a:r>
            <a:endParaRPr lang="en-US" sz="2400" dirty="0">
              <a:cs typeface="Times New Roman" panose="02020603050405020304" pitchFamily="18" charset="0"/>
            </a:endParaRPr>
          </a:p>
          <a:p>
            <a:endParaRPr sz="2400" dirty="0"/>
          </a:p>
        </p:txBody>
      </p:sp>
      <p:sp>
        <p:nvSpPr>
          <p:cNvPr id="4" name="Title 1">
            <a:extLst>
              <a:ext uri="{FF2B5EF4-FFF2-40B4-BE49-F238E27FC236}">
                <a16:creationId xmlns:a16="http://schemas.microsoft.com/office/drawing/2014/main" id="{84F749EE-E3E7-6402-131B-406ABC072E8B}"/>
              </a:ext>
            </a:extLst>
          </p:cNvPr>
          <p:cNvSpPr txBox="1">
            <a:spLocks/>
          </p:cNvSpPr>
          <p:nvPr/>
        </p:nvSpPr>
        <p:spPr>
          <a:xfrm>
            <a:off x="876579" y="-120479"/>
            <a:ext cx="4980882" cy="6957543"/>
          </a:xfrm>
          <a:prstGeom prst="rect">
            <a:avLst/>
          </a:prstGeom>
          <a:solidFill>
            <a:schemeClr val="accent1">
              <a:lumMod val="75000"/>
            </a:schemeClr>
          </a:solidFill>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6400"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Mathematics</a:t>
            </a:r>
            <a:br>
              <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rPr>
            </a:br>
            <a:endPar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endParaRPr>
          </a:p>
        </p:txBody>
      </p:sp>
      <p:pic>
        <p:nvPicPr>
          <p:cNvPr id="2" name="Picture 1" descr="Diagram, venn diagram&#10;&#10;Description automatically generated">
            <a:extLst>
              <a:ext uri="{FF2B5EF4-FFF2-40B4-BE49-F238E27FC236}">
                <a16:creationId xmlns:a16="http://schemas.microsoft.com/office/drawing/2014/main" id="{DCFC212F-FA86-EFCA-19C8-DA506BFBFF5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09059" y="1732633"/>
            <a:ext cx="3610564" cy="3610564"/>
          </a:xfrm>
          <a:prstGeom prst="rect">
            <a:avLst/>
          </a:prstGeom>
        </p:spPr>
      </p:pic>
    </p:spTree>
    <p:extLst>
      <p:ext uri="{BB962C8B-B14F-4D97-AF65-F5344CB8AC3E}">
        <p14:creationId xmlns:p14="http://schemas.microsoft.com/office/powerpoint/2010/main" val="21753438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20" name="Google Shape;220;p23"/>
          <p:cNvGrpSpPr/>
          <p:nvPr/>
        </p:nvGrpSpPr>
        <p:grpSpPr>
          <a:xfrm>
            <a:off x="-282811" y="-120479"/>
            <a:ext cx="2544288" cy="6967205"/>
            <a:chOff x="1026284" y="-180719"/>
            <a:chExt cx="3816432" cy="10450808"/>
          </a:xfrm>
        </p:grpSpPr>
        <p:sp>
          <p:nvSpPr>
            <p:cNvPr id="221" name="Google Shape;221;p23"/>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2" name="Google Shape;222;p23"/>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3" name="Google Shape;223;p23"/>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4" name="Google Shape;224;p23"/>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5" name="Google Shape;225;p23"/>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6" name="Google Shape;226;p23"/>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7" name="Google Shape;227;p23"/>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8" name="Google Shape;228;p23"/>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9" name="Google Shape;229;p23"/>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0" name="Google Shape;230;p23"/>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1" name="Google Shape;231;p23"/>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2" name="Google Shape;232;p23"/>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3" name="Google Shape;233;p23"/>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4" name="Google Shape;234;p23"/>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5" name="Google Shape;235;p23"/>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241" name="Google Shape;241;p23"/>
          <p:cNvSpPr/>
          <p:nvPr/>
        </p:nvSpPr>
        <p:spPr>
          <a:xfrm>
            <a:off x="6088147" y="11272"/>
            <a:ext cx="6095995" cy="6864400"/>
          </a:xfrm>
          <a:prstGeom prst="rect">
            <a:avLst/>
          </a:prstGeom>
          <a:noFill/>
          <a:ln>
            <a:noFill/>
          </a:ln>
        </p:spPr>
        <p:txBody>
          <a:bodyPr spcFirstLastPara="1" wrap="square" lIns="60967" tIns="60967" rIns="60967" bIns="60967" anchor="ctr" anchorCtr="0">
            <a:noAutofit/>
          </a:bodyPr>
          <a:lstStyle/>
          <a:p>
            <a:endParaRPr sz="2400" dirty="0"/>
          </a:p>
        </p:txBody>
      </p:sp>
      <p:sp>
        <p:nvSpPr>
          <p:cNvPr id="4" name="Title 1">
            <a:extLst>
              <a:ext uri="{FF2B5EF4-FFF2-40B4-BE49-F238E27FC236}">
                <a16:creationId xmlns:a16="http://schemas.microsoft.com/office/drawing/2014/main" id="{84F749EE-E3E7-6402-131B-406ABC072E8B}"/>
              </a:ext>
            </a:extLst>
          </p:cNvPr>
          <p:cNvSpPr txBox="1">
            <a:spLocks/>
          </p:cNvSpPr>
          <p:nvPr/>
        </p:nvSpPr>
        <p:spPr>
          <a:xfrm>
            <a:off x="991749" y="-35300"/>
            <a:ext cx="5105996" cy="6957543"/>
          </a:xfrm>
          <a:prstGeom prst="rect">
            <a:avLst/>
          </a:prstGeom>
          <a:solidFill>
            <a:schemeClr val="accent1">
              <a:lumMod val="75000"/>
            </a:schemeClr>
          </a:solidFill>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7200"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Technology</a:t>
            </a:r>
            <a:br>
              <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rPr>
            </a:br>
            <a:endPar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63028C9-424B-B597-35DC-6B9AE91A9DDA}"/>
              </a:ext>
            </a:extLst>
          </p:cNvPr>
          <p:cNvSpPr txBox="1"/>
          <p:nvPr/>
        </p:nvSpPr>
        <p:spPr>
          <a:xfrm>
            <a:off x="1130487" y="1375932"/>
            <a:ext cx="4828517" cy="1241237"/>
          </a:xfrm>
          <a:prstGeom prst="rect">
            <a:avLst/>
          </a:prstGeom>
          <a:solidFill>
            <a:schemeClr val="tx1"/>
          </a:solidFill>
        </p:spPr>
        <p:txBody>
          <a:bodyPr wrap="square" rtlCol="0">
            <a:spAutoFit/>
          </a:bodyPr>
          <a:lstStyle/>
          <a:p>
            <a:pPr algn="ctr" defTabSz="1219170">
              <a:defRPr/>
            </a:pPr>
            <a:r>
              <a:rPr lang="en-US" sz="3733" b="1" dirty="0">
                <a:solidFill>
                  <a:prstClr val="white"/>
                </a:solidFill>
                <a:ea typeface="Segoe UI Black" panose="020B0A02040204020203" pitchFamily="34" charset="0"/>
                <a:cs typeface="Cavolini" panose="03000502040302020204" pitchFamily="66" charset="0"/>
              </a:rPr>
              <a:t>No standards are REQUIRED!</a:t>
            </a:r>
            <a:endParaRPr lang="en-US" sz="3733" dirty="0">
              <a:solidFill>
                <a:prstClr val="white"/>
              </a:solidFill>
              <a:cs typeface="Cavolini" panose="03000502040302020204" pitchFamily="66" charset="0"/>
            </a:endParaRPr>
          </a:p>
        </p:txBody>
      </p:sp>
      <p:sp>
        <p:nvSpPr>
          <p:cNvPr id="3" name="TextBox 2">
            <a:extLst>
              <a:ext uri="{FF2B5EF4-FFF2-40B4-BE49-F238E27FC236}">
                <a16:creationId xmlns:a16="http://schemas.microsoft.com/office/drawing/2014/main" id="{D34FA5EB-2DBF-0BB4-0703-9FE08981921E}"/>
              </a:ext>
            </a:extLst>
          </p:cNvPr>
          <p:cNvSpPr txBox="1"/>
          <p:nvPr/>
        </p:nvSpPr>
        <p:spPr>
          <a:xfrm>
            <a:off x="1001411" y="2820283"/>
            <a:ext cx="4994836" cy="3847207"/>
          </a:xfrm>
          <a:prstGeom prst="rect">
            <a:avLst/>
          </a:prstGeom>
          <a:noFill/>
        </p:spPr>
        <p:txBody>
          <a:bodyPr wrap="square" rtlCol="0">
            <a:spAutoFit/>
          </a:bodyPr>
          <a:lstStyle/>
          <a:p>
            <a:pPr marL="380990" indent="-380990">
              <a:buClr>
                <a:schemeClr val="bg2">
                  <a:lumMod val="90000"/>
                </a:schemeClr>
              </a:buClr>
              <a:buFont typeface="Wingdings" panose="05000000000000000000" pitchFamily="2" charset="2"/>
              <a:buChar char="q"/>
            </a:pPr>
            <a:r>
              <a:rPr lang="en-US" sz="2200" dirty="0">
                <a:solidFill>
                  <a:schemeClr val="bg1"/>
                </a:solidFill>
              </a:rPr>
              <a:t>Keep in mind to provide students with specific features that they must utilize when working with these programs. That will define which SAMR component the student is focusing on.</a:t>
            </a:r>
          </a:p>
          <a:p>
            <a:pPr marL="342900" indent="-342900">
              <a:buClr>
                <a:schemeClr val="bg2">
                  <a:lumMod val="90000"/>
                </a:schemeClr>
              </a:buClr>
              <a:buFont typeface="Wingdings" panose="05000000000000000000" pitchFamily="2" charset="2"/>
              <a:buChar char="q"/>
            </a:pPr>
            <a:endParaRPr lang="en-US" sz="2200" dirty="0">
              <a:solidFill>
                <a:schemeClr val="bg1"/>
              </a:solidFill>
            </a:endParaRPr>
          </a:p>
          <a:p>
            <a:pPr marL="380990" indent="-380990">
              <a:buClr>
                <a:schemeClr val="bg2">
                  <a:lumMod val="90000"/>
                </a:schemeClr>
              </a:buClr>
              <a:buFont typeface="Wingdings" panose="05000000000000000000" pitchFamily="2" charset="2"/>
              <a:buChar char="q"/>
            </a:pPr>
            <a:r>
              <a:rPr lang="en-US" sz="2200" dirty="0">
                <a:solidFill>
                  <a:schemeClr val="bg1"/>
                </a:solidFill>
              </a:rPr>
              <a:t>Parameters </a:t>
            </a:r>
            <a:r>
              <a:rPr lang="en-US" sz="2200" b="1" i="1" u="sng" dirty="0">
                <a:solidFill>
                  <a:schemeClr val="bg1"/>
                </a:solidFill>
              </a:rPr>
              <a:t>MUST</a:t>
            </a:r>
            <a:r>
              <a:rPr lang="en-US" sz="2200" dirty="0">
                <a:solidFill>
                  <a:schemeClr val="bg1"/>
                </a:solidFill>
              </a:rPr>
              <a:t> be provided by the teacher to the students of the utilization of technology. </a:t>
            </a:r>
          </a:p>
          <a:p>
            <a:pPr>
              <a:buClr>
                <a:srgbClr val="FFC819"/>
              </a:buClr>
            </a:pPr>
            <a:endParaRPr lang="en-US" sz="2400" dirty="0">
              <a:solidFill>
                <a:schemeClr val="bg1"/>
              </a:solidFill>
              <a:latin typeface="Montserrat" panose="00000500000000000000" pitchFamily="2" charset="0"/>
            </a:endParaRPr>
          </a:p>
        </p:txBody>
      </p:sp>
      <p:graphicFrame>
        <p:nvGraphicFramePr>
          <p:cNvPr id="6" name="Content Placeholder 2">
            <a:extLst>
              <a:ext uri="{FF2B5EF4-FFF2-40B4-BE49-F238E27FC236}">
                <a16:creationId xmlns:a16="http://schemas.microsoft.com/office/drawing/2014/main" id="{9F975EE8-61B0-84CF-BC4C-682E8F962549}"/>
              </a:ext>
            </a:extLst>
          </p:cNvPr>
          <p:cNvGraphicFramePr>
            <a:graphicFrameLocks/>
          </p:cNvGraphicFramePr>
          <p:nvPr>
            <p:extLst>
              <p:ext uri="{D42A27DB-BD31-4B8C-83A1-F6EECF244321}">
                <p14:modId xmlns:p14="http://schemas.microsoft.com/office/powerpoint/2010/main" val="884753908"/>
              </p:ext>
            </p:extLst>
          </p:nvPr>
        </p:nvGraphicFramePr>
        <p:xfrm>
          <a:off x="4930598" y="626164"/>
          <a:ext cx="7771249" cy="80696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4E6BB506-BEEC-6F96-7131-8770A42E71D4}"/>
              </a:ext>
            </a:extLst>
          </p:cNvPr>
          <p:cNvSpPr/>
          <p:nvPr/>
        </p:nvSpPr>
        <p:spPr>
          <a:xfrm>
            <a:off x="5959004" y="-30877"/>
            <a:ext cx="6095995" cy="707886"/>
          </a:xfrm>
          <a:prstGeom prst="rect">
            <a:avLst/>
          </a:prstGeom>
        </p:spPr>
        <p:txBody>
          <a:bodyPr wrap="square">
            <a:spAutoFit/>
          </a:bodyPr>
          <a:lstStyle/>
          <a:p>
            <a:pPr algn="ctr" defTabSz="1219170">
              <a:defRPr/>
            </a:pPr>
            <a:r>
              <a:rPr lang="en-US" sz="4000" b="1" dirty="0">
                <a:solidFill>
                  <a:prstClr val="black"/>
                </a:solidFill>
                <a:latin typeface="Montserrat" panose="00000500000000000000" pitchFamily="2" charset="0"/>
                <a:ea typeface="Segoe UI Black" panose="020B0A02040204020203" pitchFamily="34" charset="0"/>
                <a:cs typeface="Cavolini" panose="03000502040302020204" pitchFamily="66" charset="0"/>
              </a:rPr>
              <a:t>SAMR Model</a:t>
            </a:r>
            <a:endParaRPr lang="en-US" sz="4000" b="1" dirty="0">
              <a:solidFill>
                <a:prstClr val="black"/>
              </a:solidFill>
              <a:latin typeface="Montserrat" panose="00000500000000000000" pitchFamily="2" charset="0"/>
              <a:cs typeface="Cavolini" panose="03000502040302020204" pitchFamily="66" charset="0"/>
            </a:endParaRPr>
          </a:p>
        </p:txBody>
      </p:sp>
    </p:spTree>
    <p:extLst>
      <p:ext uri="{BB962C8B-B14F-4D97-AF65-F5344CB8AC3E}">
        <p14:creationId xmlns:p14="http://schemas.microsoft.com/office/powerpoint/2010/main" val="35381980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3" name="Google Shape;623;p33"/>
          <p:cNvSpPr/>
          <p:nvPr/>
        </p:nvSpPr>
        <p:spPr>
          <a:xfrm>
            <a:off x="4955410" y="5929624"/>
            <a:ext cx="2414185" cy="2414185"/>
          </a:xfrm>
          <a:custGeom>
            <a:avLst/>
            <a:gdLst/>
            <a:ahLst/>
            <a:cxnLst/>
            <a:rect l="l" t="t" r="r" b="b"/>
            <a:pathLst>
              <a:path w="1708150" h="1708150" extrusionOk="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chemeClr val="accent1"/>
          </a:solidFill>
          <a:ln>
            <a:noFill/>
          </a:ln>
        </p:spPr>
        <p:txBody>
          <a:bodyPr spcFirstLastPara="1" wrap="square" lIns="60967" tIns="60967" rIns="60967" bIns="60967" anchor="ctr" anchorCtr="0">
            <a:noAutofit/>
          </a:bodyPr>
          <a:lstStyle/>
          <a:p>
            <a:endParaRPr sz="2400"/>
          </a:p>
        </p:txBody>
      </p:sp>
      <p:sp>
        <p:nvSpPr>
          <p:cNvPr id="626" name="Google Shape;626;p33"/>
          <p:cNvSpPr/>
          <p:nvPr/>
        </p:nvSpPr>
        <p:spPr>
          <a:xfrm>
            <a:off x="173133" y="885442"/>
            <a:ext cx="5922867" cy="5972559"/>
          </a:xfrm>
          <a:custGeom>
            <a:avLst/>
            <a:gdLst/>
            <a:ahLst/>
            <a:cxnLst/>
            <a:rect l="l" t="t" r="r" b="b"/>
            <a:pathLst>
              <a:path w="11416014" h="21550784" extrusionOk="0">
                <a:moveTo>
                  <a:pt x="0" y="0"/>
                </a:moveTo>
                <a:lnTo>
                  <a:pt x="0" y="21550784"/>
                </a:lnTo>
                <a:lnTo>
                  <a:pt x="11416014" y="21550784"/>
                </a:lnTo>
                <a:lnTo>
                  <a:pt x="11416014" y="0"/>
                </a:lnTo>
                <a:lnTo>
                  <a:pt x="0" y="0"/>
                </a:lnTo>
                <a:close/>
                <a:moveTo>
                  <a:pt x="11355054" y="21489823"/>
                </a:moveTo>
                <a:lnTo>
                  <a:pt x="59690" y="21489823"/>
                </a:lnTo>
                <a:lnTo>
                  <a:pt x="59690" y="59690"/>
                </a:lnTo>
                <a:lnTo>
                  <a:pt x="11355054" y="59690"/>
                </a:lnTo>
                <a:lnTo>
                  <a:pt x="11355054" y="21489823"/>
                </a:lnTo>
                <a:close/>
              </a:path>
            </a:pathLst>
          </a:custGeom>
          <a:solidFill>
            <a:schemeClr val="dk1"/>
          </a:solidFill>
          <a:ln>
            <a:noFill/>
          </a:ln>
        </p:spPr>
      </p:sp>
      <p:sp>
        <p:nvSpPr>
          <p:cNvPr id="628" name="Google Shape;628;p33"/>
          <p:cNvSpPr/>
          <p:nvPr/>
        </p:nvSpPr>
        <p:spPr>
          <a:xfrm>
            <a:off x="6229005" y="885442"/>
            <a:ext cx="5789863" cy="5972559"/>
          </a:xfrm>
          <a:custGeom>
            <a:avLst/>
            <a:gdLst/>
            <a:ahLst/>
            <a:cxnLst/>
            <a:rect l="l" t="t" r="r" b="b"/>
            <a:pathLst>
              <a:path w="11416014" h="21550784" extrusionOk="0">
                <a:moveTo>
                  <a:pt x="0" y="0"/>
                </a:moveTo>
                <a:lnTo>
                  <a:pt x="0" y="21550784"/>
                </a:lnTo>
                <a:lnTo>
                  <a:pt x="11416014" y="21550784"/>
                </a:lnTo>
                <a:lnTo>
                  <a:pt x="11416014" y="0"/>
                </a:lnTo>
                <a:lnTo>
                  <a:pt x="0" y="0"/>
                </a:lnTo>
                <a:close/>
                <a:moveTo>
                  <a:pt x="11355054" y="21489823"/>
                </a:moveTo>
                <a:lnTo>
                  <a:pt x="59690" y="21489823"/>
                </a:lnTo>
                <a:lnTo>
                  <a:pt x="59690" y="59690"/>
                </a:lnTo>
                <a:lnTo>
                  <a:pt x="11355054" y="59690"/>
                </a:lnTo>
                <a:lnTo>
                  <a:pt x="11355054" y="21489823"/>
                </a:lnTo>
                <a:close/>
              </a:path>
            </a:pathLst>
          </a:custGeom>
          <a:solidFill>
            <a:schemeClr val="dk1"/>
          </a:solidFill>
          <a:ln>
            <a:noFill/>
          </a:ln>
        </p:spPr>
      </p:sp>
      <p:sp>
        <p:nvSpPr>
          <p:cNvPr id="642" name="Google Shape;642;p33"/>
          <p:cNvSpPr/>
          <p:nvPr/>
        </p:nvSpPr>
        <p:spPr>
          <a:xfrm rot="5400000">
            <a:off x="10299885" y="388277"/>
            <a:ext cx="1625600" cy="1625595"/>
          </a:xfrm>
          <a:custGeom>
            <a:avLst/>
            <a:gdLst/>
            <a:ahLst/>
            <a:cxnLst/>
            <a:rect l="l" t="t" r="r" b="b"/>
            <a:pathLst>
              <a:path w="2438400" h="2438393" extrusionOk="0">
                <a:moveTo>
                  <a:pt x="2438400" y="1085807"/>
                </a:moveTo>
                <a:lnTo>
                  <a:pt x="2438400" y="1085807"/>
                </a:lnTo>
                <a:lnTo>
                  <a:pt x="2438400" y="0"/>
                </a:lnTo>
                <a:lnTo>
                  <a:pt x="2438400" y="0"/>
                </a:lnTo>
                <a:cubicBezTo>
                  <a:pt x="1091702" y="0"/>
                  <a:pt x="0" y="1091696"/>
                  <a:pt x="0" y="2438394"/>
                </a:cubicBezTo>
                <a:lnTo>
                  <a:pt x="1085820" y="2438394"/>
                </a:lnTo>
                <a:cubicBezTo>
                  <a:pt x="1085820" y="1691384"/>
                  <a:pt x="1691396" y="1085807"/>
                  <a:pt x="2438400" y="1085807"/>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643" name="Google Shape;643;p33"/>
          <p:cNvSpPr/>
          <p:nvPr/>
        </p:nvSpPr>
        <p:spPr>
          <a:xfrm>
            <a:off x="326036" y="505919"/>
            <a:ext cx="719528" cy="179883"/>
          </a:xfrm>
          <a:custGeom>
            <a:avLst/>
            <a:gdLst/>
            <a:ahLst/>
            <a:cxnLst/>
            <a:rect l="l" t="t" r="r" b="b"/>
            <a:pathLst>
              <a:path w="1079292" h="269823" extrusionOk="0">
                <a:moveTo>
                  <a:pt x="134912" y="0"/>
                </a:moveTo>
                <a:cubicBezTo>
                  <a:pt x="60373" y="0"/>
                  <a:pt x="0" y="60373"/>
                  <a:pt x="0" y="134912"/>
                </a:cubicBezTo>
                <a:cubicBezTo>
                  <a:pt x="0" y="209450"/>
                  <a:pt x="60373" y="269823"/>
                  <a:pt x="134912" y="269823"/>
                </a:cubicBezTo>
                <a:cubicBezTo>
                  <a:pt x="209450" y="269823"/>
                  <a:pt x="269823" y="209450"/>
                  <a:pt x="269823" y="134912"/>
                </a:cubicBezTo>
                <a:cubicBezTo>
                  <a:pt x="269823" y="60373"/>
                  <a:pt x="209450" y="0"/>
                  <a:pt x="134912" y="0"/>
                </a:cubicBezTo>
                <a:close/>
                <a:moveTo>
                  <a:pt x="944381" y="0"/>
                </a:moveTo>
                <a:cubicBezTo>
                  <a:pt x="869842" y="0"/>
                  <a:pt x="809469" y="60373"/>
                  <a:pt x="809469" y="134912"/>
                </a:cubicBezTo>
                <a:cubicBezTo>
                  <a:pt x="809469" y="209450"/>
                  <a:pt x="869842" y="269823"/>
                  <a:pt x="944381" y="269823"/>
                </a:cubicBezTo>
                <a:cubicBezTo>
                  <a:pt x="1018919" y="269823"/>
                  <a:pt x="1079292" y="209450"/>
                  <a:pt x="1079292" y="134912"/>
                </a:cubicBezTo>
                <a:cubicBezTo>
                  <a:pt x="1079292" y="60373"/>
                  <a:pt x="1018919" y="0"/>
                  <a:pt x="944381" y="0"/>
                </a:cubicBezTo>
                <a:close/>
                <a:moveTo>
                  <a:pt x="539646" y="0"/>
                </a:moveTo>
                <a:cubicBezTo>
                  <a:pt x="465107" y="0"/>
                  <a:pt x="404735" y="60373"/>
                  <a:pt x="404735" y="134912"/>
                </a:cubicBezTo>
                <a:cubicBezTo>
                  <a:pt x="404735" y="209450"/>
                  <a:pt x="465107" y="269823"/>
                  <a:pt x="539646" y="269823"/>
                </a:cubicBezTo>
                <a:cubicBezTo>
                  <a:pt x="614185" y="269823"/>
                  <a:pt x="674558" y="209450"/>
                  <a:pt x="674558" y="134912"/>
                </a:cubicBezTo>
                <a:cubicBezTo>
                  <a:pt x="674558" y="60373"/>
                  <a:pt x="614185" y="0"/>
                  <a:pt x="539646" y="0"/>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8F80970A-9E47-6849-E6E2-0BE117B48DA9}"/>
              </a:ext>
            </a:extLst>
          </p:cNvPr>
          <p:cNvSpPr txBox="1"/>
          <p:nvPr/>
        </p:nvSpPr>
        <p:spPr>
          <a:xfrm>
            <a:off x="565712" y="911651"/>
            <a:ext cx="5260117" cy="5980996"/>
          </a:xfrm>
          <a:prstGeom prst="rect">
            <a:avLst/>
          </a:prstGeom>
          <a:noFill/>
        </p:spPr>
        <p:txBody>
          <a:bodyPr wrap="square">
            <a:spAutoFit/>
          </a:bodyPr>
          <a:lstStyle/>
          <a:p>
            <a:pPr algn="ctr"/>
            <a:r>
              <a:rPr lang="en-US" sz="2133" b="1" dirty="0">
                <a:solidFill>
                  <a:schemeClr val="accent4">
                    <a:lumMod val="75000"/>
                  </a:schemeClr>
                </a:solidFill>
                <a:highlight>
                  <a:srgbClr val="FFFF00"/>
                </a:highlight>
                <a:latin typeface="Montserrat" panose="00000500000000000000" pitchFamily="2" charset="0"/>
              </a:rPr>
              <a:t>Elementary </a:t>
            </a:r>
          </a:p>
          <a:p>
            <a:pPr algn="ctr"/>
            <a:endParaRPr lang="en-US" sz="2133" b="1" dirty="0">
              <a:solidFill>
                <a:schemeClr val="accent4">
                  <a:lumMod val="75000"/>
                </a:schemeClr>
              </a:solidFill>
              <a:highlight>
                <a:srgbClr val="FFFF00"/>
              </a:highlight>
              <a:latin typeface="Montserrat" panose="00000500000000000000" pitchFamily="2" charset="0"/>
            </a:endParaRPr>
          </a:p>
          <a:p>
            <a:pPr algn="ctr"/>
            <a:r>
              <a:rPr lang="en-US" sz="2000" b="1" dirty="0">
                <a:solidFill>
                  <a:schemeClr val="accent4">
                    <a:lumMod val="75000"/>
                  </a:schemeClr>
                </a:solidFill>
                <a:latin typeface="Montserrat" panose="00000500000000000000" pitchFamily="2" charset="0"/>
              </a:rPr>
              <a:t>PreK – 1</a:t>
            </a:r>
            <a:r>
              <a:rPr lang="en-US" sz="2000" b="1" baseline="30000" dirty="0">
                <a:solidFill>
                  <a:schemeClr val="accent4">
                    <a:lumMod val="75000"/>
                  </a:schemeClr>
                </a:solidFill>
                <a:latin typeface="Montserrat" panose="00000500000000000000" pitchFamily="2" charset="0"/>
              </a:rPr>
              <a:t>st</a:t>
            </a:r>
            <a:r>
              <a:rPr lang="en-US" sz="2000" b="1" dirty="0">
                <a:solidFill>
                  <a:schemeClr val="accent4">
                    <a:lumMod val="75000"/>
                  </a:schemeClr>
                </a:solidFill>
                <a:latin typeface="Montserrat" panose="00000500000000000000" pitchFamily="2" charset="0"/>
              </a:rPr>
              <a:t> </a:t>
            </a:r>
          </a:p>
          <a:p>
            <a:pPr algn="ctr"/>
            <a:r>
              <a:rPr lang="en-US" sz="2000" dirty="0">
                <a:solidFill>
                  <a:schemeClr val="accent4">
                    <a:lumMod val="75000"/>
                  </a:schemeClr>
                </a:solidFill>
                <a:latin typeface="Montserrat" panose="00000500000000000000" pitchFamily="2" charset="0"/>
              </a:rPr>
              <a:t>Discovery Education </a:t>
            </a:r>
          </a:p>
          <a:p>
            <a:pPr algn="ctr"/>
            <a:r>
              <a:rPr lang="en-US" sz="2000" dirty="0">
                <a:solidFill>
                  <a:schemeClr val="accent4">
                    <a:lumMod val="75000"/>
                  </a:schemeClr>
                </a:solidFill>
                <a:latin typeface="Montserrat" panose="00000500000000000000" pitchFamily="2" charset="0"/>
              </a:rPr>
              <a:t>Paint 3D </a:t>
            </a:r>
          </a:p>
          <a:p>
            <a:pPr algn="ctr"/>
            <a:r>
              <a:rPr lang="en-US" sz="2000" dirty="0">
                <a:solidFill>
                  <a:schemeClr val="accent4">
                    <a:lumMod val="75000"/>
                  </a:schemeClr>
                </a:solidFill>
                <a:latin typeface="Montserrat" panose="00000500000000000000" pitchFamily="2" charset="0"/>
              </a:rPr>
              <a:t>Kahoot</a:t>
            </a:r>
          </a:p>
          <a:p>
            <a:pPr algn="ctr"/>
            <a:r>
              <a:rPr lang="en-US" sz="2000" dirty="0">
                <a:solidFill>
                  <a:schemeClr val="accent4">
                    <a:lumMod val="75000"/>
                  </a:schemeClr>
                </a:solidFill>
                <a:latin typeface="Montserrat" panose="00000500000000000000" pitchFamily="2" charset="0"/>
              </a:rPr>
              <a:t>MS PowerPoint</a:t>
            </a:r>
          </a:p>
          <a:p>
            <a:pPr algn="ctr"/>
            <a:r>
              <a:rPr lang="en-US" sz="2000" dirty="0">
                <a:solidFill>
                  <a:schemeClr val="accent4">
                    <a:lumMod val="75000"/>
                  </a:schemeClr>
                </a:solidFill>
                <a:latin typeface="Montserrat" panose="00000500000000000000" pitchFamily="2" charset="0"/>
              </a:rPr>
              <a:t>Promethean Board – Needs to be interacting with the board </a:t>
            </a:r>
          </a:p>
          <a:p>
            <a:pPr algn="ctr"/>
            <a:endParaRPr lang="en-US" sz="2000" dirty="0">
              <a:solidFill>
                <a:schemeClr val="accent4">
                  <a:lumMod val="75000"/>
                </a:schemeClr>
              </a:solidFill>
              <a:latin typeface="Montserrat" panose="00000500000000000000" pitchFamily="2" charset="0"/>
            </a:endParaRPr>
          </a:p>
          <a:p>
            <a:pPr algn="ctr"/>
            <a:r>
              <a:rPr lang="en-US" sz="2000" b="1" dirty="0">
                <a:solidFill>
                  <a:schemeClr val="accent4">
                    <a:lumMod val="75000"/>
                  </a:schemeClr>
                </a:solidFill>
                <a:latin typeface="Montserrat" panose="00000500000000000000" pitchFamily="2" charset="0"/>
              </a:rPr>
              <a:t>Grades 2-5</a:t>
            </a:r>
          </a:p>
          <a:p>
            <a:pPr algn="ctr"/>
            <a:r>
              <a:rPr lang="en-US" sz="2000" dirty="0">
                <a:solidFill>
                  <a:schemeClr val="accent4">
                    <a:lumMod val="75000"/>
                  </a:schemeClr>
                </a:solidFill>
                <a:latin typeface="Montserrat" panose="00000500000000000000" pitchFamily="2" charset="0"/>
              </a:rPr>
              <a:t>MS Word </a:t>
            </a:r>
          </a:p>
          <a:p>
            <a:pPr algn="ctr"/>
            <a:r>
              <a:rPr lang="en-US" sz="2000" dirty="0">
                <a:solidFill>
                  <a:schemeClr val="accent4">
                    <a:lumMod val="75000"/>
                  </a:schemeClr>
                </a:solidFill>
                <a:latin typeface="Montserrat" panose="00000500000000000000" pitchFamily="2" charset="0"/>
              </a:rPr>
              <a:t>Flip</a:t>
            </a:r>
          </a:p>
          <a:p>
            <a:pPr algn="ctr"/>
            <a:r>
              <a:rPr lang="en-US" sz="2000" dirty="0">
                <a:solidFill>
                  <a:schemeClr val="accent4">
                    <a:lumMod val="75000"/>
                  </a:schemeClr>
                </a:solidFill>
                <a:latin typeface="Montserrat" panose="00000500000000000000" pitchFamily="2" charset="0"/>
              </a:rPr>
              <a:t>MS PowerPoint</a:t>
            </a:r>
          </a:p>
          <a:p>
            <a:pPr algn="ctr"/>
            <a:r>
              <a:rPr lang="en-US" sz="2000" dirty="0">
                <a:solidFill>
                  <a:schemeClr val="accent4">
                    <a:lumMod val="75000"/>
                  </a:schemeClr>
                </a:solidFill>
                <a:latin typeface="Montserrat" panose="00000500000000000000" pitchFamily="2" charset="0"/>
              </a:rPr>
              <a:t>MS Excel (not just input of numbers)</a:t>
            </a:r>
          </a:p>
          <a:p>
            <a:pPr algn="ctr"/>
            <a:r>
              <a:rPr lang="en-US" sz="2000" dirty="0" err="1">
                <a:solidFill>
                  <a:schemeClr val="accent4">
                    <a:lumMod val="75000"/>
                  </a:schemeClr>
                </a:solidFill>
                <a:latin typeface="Montserrat" panose="00000500000000000000" pitchFamily="2" charset="0"/>
              </a:rPr>
              <a:t>Animaker</a:t>
            </a:r>
            <a:r>
              <a:rPr lang="en-US" sz="2000" dirty="0">
                <a:solidFill>
                  <a:schemeClr val="accent4">
                    <a:lumMod val="75000"/>
                  </a:schemeClr>
                </a:solidFill>
                <a:latin typeface="Montserrat" panose="00000500000000000000" pitchFamily="2" charset="0"/>
              </a:rPr>
              <a:t> </a:t>
            </a:r>
          </a:p>
          <a:p>
            <a:pPr algn="ctr"/>
            <a:r>
              <a:rPr lang="en-US" sz="2000" dirty="0">
                <a:solidFill>
                  <a:schemeClr val="accent4">
                    <a:lumMod val="75000"/>
                  </a:schemeClr>
                </a:solidFill>
                <a:latin typeface="Montserrat" panose="00000500000000000000" pitchFamily="2" charset="0"/>
              </a:rPr>
              <a:t>Book Creator </a:t>
            </a:r>
          </a:p>
          <a:p>
            <a:pPr algn="ctr"/>
            <a:r>
              <a:rPr lang="en-US" sz="2000" dirty="0">
                <a:solidFill>
                  <a:schemeClr val="accent4">
                    <a:lumMod val="75000"/>
                  </a:schemeClr>
                </a:solidFill>
                <a:latin typeface="Montserrat" panose="00000500000000000000" pitchFamily="2" charset="0"/>
              </a:rPr>
              <a:t>Padlet </a:t>
            </a:r>
          </a:p>
          <a:p>
            <a:pPr algn="ctr"/>
            <a:r>
              <a:rPr lang="en-US" sz="2000" dirty="0">
                <a:solidFill>
                  <a:schemeClr val="accent4">
                    <a:lumMod val="75000"/>
                  </a:schemeClr>
                </a:solidFill>
                <a:latin typeface="Montserrat" panose="00000500000000000000" pitchFamily="2" charset="0"/>
              </a:rPr>
              <a:t>Quaver</a:t>
            </a:r>
          </a:p>
        </p:txBody>
      </p:sp>
      <p:sp>
        <p:nvSpPr>
          <p:cNvPr id="7" name="TextBox 6">
            <a:extLst>
              <a:ext uri="{FF2B5EF4-FFF2-40B4-BE49-F238E27FC236}">
                <a16:creationId xmlns:a16="http://schemas.microsoft.com/office/drawing/2014/main" id="{7F6B7284-6420-39F9-4009-B20C5DA9519F}"/>
              </a:ext>
            </a:extLst>
          </p:cNvPr>
          <p:cNvSpPr txBox="1"/>
          <p:nvPr/>
        </p:nvSpPr>
        <p:spPr>
          <a:xfrm>
            <a:off x="6309582" y="595861"/>
            <a:ext cx="5449711" cy="7272504"/>
          </a:xfrm>
          <a:prstGeom prst="rect">
            <a:avLst/>
          </a:prstGeom>
          <a:noFill/>
        </p:spPr>
        <p:txBody>
          <a:bodyPr wrap="square">
            <a:spAutoFit/>
          </a:bodyPr>
          <a:lstStyle/>
          <a:p>
            <a:pPr algn="ctr"/>
            <a:endParaRPr lang="en-US" sz="1867" dirty="0">
              <a:solidFill>
                <a:schemeClr val="accent4">
                  <a:lumMod val="75000"/>
                </a:schemeClr>
              </a:solidFill>
              <a:latin typeface="Montserrat" panose="00000500000000000000" pitchFamily="2" charset="0"/>
            </a:endParaRPr>
          </a:p>
          <a:p>
            <a:pPr algn="ctr"/>
            <a:r>
              <a:rPr lang="en-US" sz="2133" b="1" dirty="0">
                <a:solidFill>
                  <a:schemeClr val="accent4">
                    <a:lumMod val="75000"/>
                  </a:schemeClr>
                </a:solidFill>
                <a:highlight>
                  <a:srgbClr val="FFFF00"/>
                </a:highlight>
                <a:latin typeface="Montserrat" panose="00000500000000000000" pitchFamily="2" charset="0"/>
              </a:rPr>
              <a:t>Secondary </a:t>
            </a:r>
          </a:p>
          <a:p>
            <a:pPr algn="ctr"/>
            <a:endParaRPr lang="en-US" sz="2133" b="1" dirty="0">
              <a:solidFill>
                <a:schemeClr val="accent4">
                  <a:lumMod val="75000"/>
                </a:schemeClr>
              </a:solidFill>
              <a:latin typeface="Montserrat" panose="00000500000000000000" pitchFamily="2" charset="0"/>
            </a:endParaRPr>
          </a:p>
          <a:p>
            <a:pPr algn="ctr"/>
            <a:r>
              <a:rPr lang="en-US" sz="2133" b="1" dirty="0">
                <a:solidFill>
                  <a:schemeClr val="accent4">
                    <a:lumMod val="75000"/>
                  </a:schemeClr>
                </a:solidFill>
                <a:latin typeface="Montserrat" panose="00000500000000000000" pitchFamily="2" charset="0"/>
              </a:rPr>
              <a:t>Grades 6-12 </a:t>
            </a:r>
          </a:p>
          <a:p>
            <a:pPr algn="ctr"/>
            <a:r>
              <a:rPr lang="en-US" sz="2133" dirty="0">
                <a:solidFill>
                  <a:schemeClr val="accent4">
                    <a:lumMod val="75000"/>
                  </a:schemeClr>
                </a:solidFill>
                <a:latin typeface="Montserrat" panose="00000500000000000000" pitchFamily="2" charset="0"/>
              </a:rPr>
              <a:t>MS Word </a:t>
            </a:r>
          </a:p>
          <a:p>
            <a:pPr algn="ctr"/>
            <a:r>
              <a:rPr lang="en-US" sz="2133" dirty="0">
                <a:solidFill>
                  <a:schemeClr val="accent4">
                    <a:lumMod val="75000"/>
                  </a:schemeClr>
                </a:solidFill>
                <a:latin typeface="Montserrat" panose="00000500000000000000" pitchFamily="2" charset="0"/>
              </a:rPr>
              <a:t>MS PowerPoint</a:t>
            </a:r>
          </a:p>
          <a:p>
            <a:pPr algn="ctr"/>
            <a:r>
              <a:rPr lang="en-US" sz="2133" dirty="0">
                <a:solidFill>
                  <a:schemeClr val="accent4">
                    <a:lumMod val="75000"/>
                  </a:schemeClr>
                </a:solidFill>
                <a:latin typeface="Montserrat" panose="00000500000000000000" pitchFamily="2" charset="0"/>
              </a:rPr>
              <a:t>MS Excel (not just input of numbers)</a:t>
            </a:r>
          </a:p>
          <a:p>
            <a:pPr algn="ctr"/>
            <a:r>
              <a:rPr lang="en-US" sz="2133" dirty="0" err="1">
                <a:solidFill>
                  <a:schemeClr val="accent4">
                    <a:lumMod val="75000"/>
                  </a:schemeClr>
                </a:solidFill>
                <a:latin typeface="Montserrat" panose="00000500000000000000" pitchFamily="2" charset="0"/>
              </a:rPr>
              <a:t>Animaker</a:t>
            </a:r>
            <a:r>
              <a:rPr lang="en-US" sz="2133" dirty="0">
                <a:solidFill>
                  <a:schemeClr val="accent4">
                    <a:lumMod val="75000"/>
                  </a:schemeClr>
                </a:solidFill>
                <a:latin typeface="Montserrat" panose="00000500000000000000" pitchFamily="2" charset="0"/>
              </a:rPr>
              <a:t> </a:t>
            </a:r>
          </a:p>
          <a:p>
            <a:pPr algn="ctr"/>
            <a:r>
              <a:rPr lang="en-US" sz="2133" dirty="0">
                <a:solidFill>
                  <a:schemeClr val="accent4">
                    <a:lumMod val="75000"/>
                  </a:schemeClr>
                </a:solidFill>
                <a:latin typeface="Montserrat" panose="00000500000000000000" pitchFamily="2" charset="0"/>
              </a:rPr>
              <a:t>Book Creator </a:t>
            </a:r>
          </a:p>
          <a:p>
            <a:pPr algn="ctr"/>
            <a:r>
              <a:rPr lang="en-US" sz="2133" dirty="0" err="1">
                <a:solidFill>
                  <a:schemeClr val="accent4">
                    <a:lumMod val="75000"/>
                  </a:schemeClr>
                </a:solidFill>
                <a:latin typeface="Montserrat" panose="00000500000000000000" pitchFamily="2" charset="0"/>
              </a:rPr>
              <a:t>BandLab</a:t>
            </a:r>
            <a:r>
              <a:rPr lang="en-US" sz="2133" dirty="0">
                <a:solidFill>
                  <a:schemeClr val="accent4">
                    <a:lumMod val="75000"/>
                  </a:schemeClr>
                </a:solidFill>
                <a:latin typeface="Montserrat" panose="00000500000000000000" pitchFamily="2" charset="0"/>
              </a:rPr>
              <a:t> (Performing Arts)</a:t>
            </a:r>
          </a:p>
          <a:p>
            <a:pPr algn="ctr"/>
            <a:r>
              <a:rPr lang="en-US" sz="2133" dirty="0">
                <a:solidFill>
                  <a:schemeClr val="accent4">
                    <a:lumMod val="75000"/>
                  </a:schemeClr>
                </a:solidFill>
                <a:latin typeface="Montserrat" panose="00000500000000000000" pitchFamily="2" charset="0"/>
              </a:rPr>
              <a:t>Autodesk </a:t>
            </a:r>
            <a:r>
              <a:rPr lang="en-US" sz="2133" dirty="0" err="1">
                <a:solidFill>
                  <a:schemeClr val="accent4">
                    <a:lumMod val="75000"/>
                  </a:schemeClr>
                </a:solidFill>
                <a:latin typeface="Montserrat" panose="00000500000000000000" pitchFamily="2" charset="0"/>
              </a:rPr>
              <a:t>Tinkercad</a:t>
            </a:r>
            <a:endParaRPr lang="en-US" sz="2133" dirty="0">
              <a:solidFill>
                <a:schemeClr val="accent4">
                  <a:lumMod val="75000"/>
                </a:schemeClr>
              </a:solidFill>
              <a:latin typeface="Montserrat" panose="00000500000000000000" pitchFamily="2" charset="0"/>
            </a:endParaRPr>
          </a:p>
          <a:p>
            <a:pPr algn="ctr"/>
            <a:r>
              <a:rPr lang="en-US" sz="2133" dirty="0">
                <a:solidFill>
                  <a:schemeClr val="accent4">
                    <a:lumMod val="75000"/>
                  </a:schemeClr>
                </a:solidFill>
                <a:latin typeface="Montserrat" panose="00000500000000000000" pitchFamily="2" charset="0"/>
              </a:rPr>
              <a:t>Flip</a:t>
            </a: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a:p>
            <a:pPr algn="ctr"/>
            <a:endParaRPr lang="en-US" sz="2133" dirty="0">
              <a:solidFill>
                <a:schemeClr val="accent4">
                  <a:lumMod val="75000"/>
                </a:schemeClr>
              </a:solidFill>
              <a:latin typeface="Montserrat" panose="00000500000000000000" pitchFamily="2" charset="0"/>
            </a:endParaRPr>
          </a:p>
        </p:txBody>
      </p:sp>
      <p:sp>
        <p:nvSpPr>
          <p:cNvPr id="8" name="TextBox 7">
            <a:extLst>
              <a:ext uri="{FF2B5EF4-FFF2-40B4-BE49-F238E27FC236}">
                <a16:creationId xmlns:a16="http://schemas.microsoft.com/office/drawing/2014/main" id="{7797E183-614B-6A64-A6E5-94FF9A392129}"/>
              </a:ext>
            </a:extLst>
          </p:cNvPr>
          <p:cNvSpPr txBox="1"/>
          <p:nvPr/>
        </p:nvSpPr>
        <p:spPr>
          <a:xfrm>
            <a:off x="1045565" y="200921"/>
            <a:ext cx="9254324" cy="666786"/>
          </a:xfrm>
          <a:prstGeom prst="rect">
            <a:avLst/>
          </a:prstGeom>
          <a:solidFill>
            <a:schemeClr val="accent1"/>
          </a:solidFill>
        </p:spPr>
        <p:txBody>
          <a:bodyPr wrap="square" rtlCol="0">
            <a:spAutoFit/>
          </a:bodyPr>
          <a:lstStyle/>
          <a:p>
            <a:r>
              <a:rPr lang="en-US" sz="3733" dirty="0">
                <a:solidFill>
                  <a:schemeClr val="bg1"/>
                </a:solidFill>
                <a:latin typeface="Nordique Inline" panose="00000500000000000000" pitchFamily="2" charset="0"/>
              </a:rPr>
              <a:t>Some Examples of Technology Platforms</a:t>
            </a:r>
          </a:p>
        </p:txBody>
      </p:sp>
    </p:spTree>
    <p:extLst>
      <p:ext uri="{BB962C8B-B14F-4D97-AF65-F5344CB8AC3E}">
        <p14:creationId xmlns:p14="http://schemas.microsoft.com/office/powerpoint/2010/main" val="3899201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DA16D-731B-4238-B267-173F8C1A7787}"/>
              </a:ext>
            </a:extLst>
          </p:cNvPr>
          <p:cNvSpPr>
            <a:spLocks noGrp="1"/>
          </p:cNvSpPr>
          <p:nvPr>
            <p:ph type="title" idx="4294967295"/>
          </p:nvPr>
        </p:nvSpPr>
        <p:spPr>
          <a:xfrm>
            <a:off x="360056" y="342900"/>
            <a:ext cx="5197133" cy="1615699"/>
          </a:xfrm>
          <a:noFill/>
        </p:spPr>
        <p:txBody>
          <a:bodyPr>
            <a:normAutofit/>
          </a:bodyPr>
          <a:lstStyle/>
          <a:p>
            <a:r>
              <a:rPr lang="en-US" sz="8000" dirty="0">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Cavolini" panose="03000502040302020204" pitchFamily="66" charset="0"/>
              </a:rPr>
              <a:t>Engineering</a:t>
            </a:r>
          </a:p>
        </p:txBody>
      </p:sp>
      <p:graphicFrame>
        <p:nvGraphicFramePr>
          <p:cNvPr id="88" name="Content Placeholder 2"/>
          <p:cNvGraphicFramePr>
            <a:graphicFrameLocks/>
          </p:cNvGraphicFramePr>
          <p:nvPr>
            <p:extLst>
              <p:ext uri="{D42A27DB-BD31-4B8C-83A1-F6EECF244321}">
                <p14:modId xmlns:p14="http://schemas.microsoft.com/office/powerpoint/2010/main" val="716555237"/>
              </p:ext>
            </p:extLst>
          </p:nvPr>
        </p:nvGraphicFramePr>
        <p:xfrm>
          <a:off x="360056" y="1666921"/>
          <a:ext cx="11304120" cy="4848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Callout: Up Arrow 11">
            <a:extLst>
              <a:ext uri="{FF2B5EF4-FFF2-40B4-BE49-F238E27FC236}">
                <a16:creationId xmlns:a16="http://schemas.microsoft.com/office/drawing/2014/main" id="{9FBE8FA1-03F6-4F97-ABDD-B57C874A1F1D}"/>
              </a:ext>
            </a:extLst>
          </p:cNvPr>
          <p:cNvSpPr/>
          <p:nvPr/>
        </p:nvSpPr>
        <p:spPr>
          <a:xfrm rot="10800000">
            <a:off x="6554783" y="1085053"/>
            <a:ext cx="4928743" cy="1144987"/>
          </a:xfrm>
          <a:prstGeom prst="upArrowCallout">
            <a:avLst/>
          </a:prstGeom>
          <a:solidFill>
            <a:schemeClr val="accent4">
              <a:lumMod val="75000"/>
            </a:schemeClr>
          </a:solidFill>
          <a:ln>
            <a:solidFill>
              <a:schemeClr val="bg2">
                <a:lumMod val="25000"/>
              </a:schemeClr>
            </a:solidFill>
          </a:ln>
          <a:scene3d>
            <a:camera prst="orthographicFront"/>
            <a:lightRig rig="flat" dir="t"/>
          </a:scene3d>
          <a:sp3d prstMaterial="dkEdge">
            <a:bevelT w="8200" h="38100"/>
          </a:sp3d>
        </p:spPr>
        <p:style>
          <a:lnRef idx="0">
            <a:scrgbClr r="0" g="0" b="0"/>
          </a:lnRef>
          <a:fillRef idx="2">
            <a:scrgbClr r="0" g="0" b="0"/>
          </a:fillRef>
          <a:effectRef idx="1">
            <a:schemeClr val="accent5">
              <a:hueOff val="0"/>
              <a:satOff val="0"/>
              <a:lumOff val="0"/>
              <a:alphaOff val="0"/>
            </a:schemeClr>
          </a:effectRef>
          <a:fontRef idx="minor">
            <a:schemeClr val="dk1"/>
          </a:fontRef>
        </p:style>
      </p:sp>
      <p:sp>
        <p:nvSpPr>
          <p:cNvPr id="4" name="TextBox 3">
            <a:extLst>
              <a:ext uri="{FF2B5EF4-FFF2-40B4-BE49-F238E27FC236}">
                <a16:creationId xmlns:a16="http://schemas.microsoft.com/office/drawing/2014/main" id="{3196EC8A-7037-433A-AC08-3BD3544CCF27}"/>
              </a:ext>
            </a:extLst>
          </p:cNvPr>
          <p:cNvSpPr txBox="1"/>
          <p:nvPr/>
        </p:nvSpPr>
        <p:spPr>
          <a:xfrm>
            <a:off x="6584733" y="1174478"/>
            <a:ext cx="4868841" cy="523220"/>
          </a:xfrm>
          <a:prstGeom prst="rect">
            <a:avLst/>
          </a:prstGeom>
          <a:noFill/>
        </p:spPr>
        <p:txBody>
          <a:bodyPr wrap="square" rtlCol="0">
            <a:spAutoFit/>
          </a:bodyPr>
          <a:lstStyle/>
          <a:p>
            <a:pPr algn="ctr" defTabSz="914377">
              <a:defRPr/>
            </a:pPr>
            <a:r>
              <a:rPr lang="en-US" sz="2800" b="1" dirty="0">
                <a:solidFill>
                  <a:schemeClr val="bg1"/>
                </a:solidFill>
                <a:cs typeface="Cavolini" panose="03000502040302020204" pitchFamily="66" charset="0"/>
              </a:rPr>
              <a:t>NO STANDARDS REQUIRED</a:t>
            </a:r>
          </a:p>
        </p:txBody>
      </p:sp>
    </p:spTree>
    <p:extLst>
      <p:ext uri="{BB962C8B-B14F-4D97-AF65-F5344CB8AC3E}">
        <p14:creationId xmlns:p14="http://schemas.microsoft.com/office/powerpoint/2010/main" val="32849030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A0545D06-3791-03F3-21C1-F0441CE397CF}"/>
              </a:ext>
            </a:extLst>
          </p:cNvPr>
          <p:cNvSpPr txBox="1">
            <a:spLocks/>
          </p:cNvSpPr>
          <p:nvPr/>
        </p:nvSpPr>
        <p:spPr>
          <a:xfrm>
            <a:off x="53838" y="2295083"/>
            <a:ext cx="12084324" cy="4462760"/>
          </a:xfrm>
          <a:prstGeom prst="rect">
            <a:avLst/>
          </a:prstGeom>
          <a:solidFill>
            <a:schemeClr val="accent1">
              <a:lumMod val="75000"/>
            </a:schemeClr>
          </a:solidFill>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When developing your STEAM/STEM lesson keep in mind how the engineering discipline will play its role. There are some science and mathematics standards that are more complex than others to develop a prototype for</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Keep in mind that students should be designing a prototype to solve the problem </a:t>
            </a:r>
            <a:r>
              <a:rPr lang="en-US" sz="1600" dirty="0">
                <a:solidFill>
                  <a:schemeClr val="accent2"/>
                </a:solidFill>
                <a:sym typeface="Wingdings" panose="05000000000000000000" pitchFamily="2" charset="2"/>
              </a:rPr>
              <a:t> </a:t>
            </a:r>
            <a:r>
              <a:rPr lang="en-US" sz="1600" dirty="0">
                <a:solidFill>
                  <a:schemeClr val="accent2"/>
                </a:solidFill>
              </a:rPr>
              <a:t>No models </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Ensure that the students first design the blueprint of their prototype</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Prototype may be displayed through technology (ex: simulation design - Minecraft)</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Must have a measurable problem/goal (Teacher provides the problem/goal to the class)</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May be conducted in small groups. Whole group prototypes will not be accepted</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Ensure that students are given the opportunity to go through the ENTIRE engineering design process</a:t>
            </a:r>
          </a:p>
          <a:p>
            <a:pPr marL="380990" indent="-380990">
              <a:lnSpc>
                <a:spcPct val="100000"/>
              </a:lnSpc>
              <a:spcBef>
                <a:spcPts val="800"/>
              </a:spcBef>
              <a:spcAft>
                <a:spcPts val="1600"/>
              </a:spcAft>
              <a:buClr>
                <a:schemeClr val="accent5">
                  <a:lumMod val="40000"/>
                  <a:lumOff val="60000"/>
                </a:schemeClr>
              </a:buClr>
              <a:buFont typeface="Wingdings" panose="05000000000000000000" pitchFamily="2" charset="2"/>
              <a:buChar char="q"/>
            </a:pPr>
            <a:r>
              <a:rPr lang="en-US" sz="1600" dirty="0">
                <a:solidFill>
                  <a:schemeClr val="accent2"/>
                </a:solidFill>
              </a:rPr>
              <a:t>In order to earn a full point in the engineering discipline, each component must be completed and have accompanying evidence </a:t>
            </a:r>
          </a:p>
        </p:txBody>
      </p:sp>
      <p:sp>
        <p:nvSpPr>
          <p:cNvPr id="10" name="Title 1">
            <a:extLst>
              <a:ext uri="{FF2B5EF4-FFF2-40B4-BE49-F238E27FC236}">
                <a16:creationId xmlns:a16="http://schemas.microsoft.com/office/drawing/2014/main" id="{67FB0D83-4537-2C03-75AB-0FFB4CE25160}"/>
              </a:ext>
            </a:extLst>
          </p:cNvPr>
          <p:cNvSpPr txBox="1">
            <a:spLocks/>
          </p:cNvSpPr>
          <p:nvPr/>
        </p:nvSpPr>
        <p:spPr>
          <a:xfrm rot="19977572">
            <a:off x="39683" y="605409"/>
            <a:ext cx="3605249" cy="804620"/>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1pPr>
            <a:lvl2pPr marR="0" lvl="1"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2pPr>
            <a:lvl3pPr marR="0" lvl="2"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3pPr>
            <a:lvl4pPr marR="0" lvl="3"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4pPr>
            <a:lvl5pPr marR="0" lvl="4"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5pPr>
            <a:lvl6pPr marR="0" lvl="5"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6pPr>
            <a:lvl7pPr marR="0" lvl="6"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7pPr>
            <a:lvl8pPr marR="0" lvl="7"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8pPr>
            <a:lvl9pPr marR="0" lvl="8" algn="l" rtl="0">
              <a:lnSpc>
                <a:spcPct val="90000"/>
              </a:lnSpc>
              <a:spcBef>
                <a:spcPts val="0"/>
              </a:spcBef>
              <a:spcAft>
                <a:spcPts val="0"/>
              </a:spcAft>
              <a:buClr>
                <a:schemeClr val="dk1"/>
              </a:buClr>
              <a:buSzPts val="4100"/>
              <a:buFont typeface="Barlow"/>
              <a:buNone/>
              <a:defRPr sz="4100" b="1" i="0" u="none" strike="noStrike" cap="none">
                <a:solidFill>
                  <a:schemeClr val="dk1"/>
                </a:solidFill>
                <a:latin typeface="Barlow"/>
                <a:ea typeface="Barlow"/>
                <a:cs typeface="Barlow"/>
                <a:sym typeface="Barlow"/>
              </a:defRPr>
            </a:lvl9pPr>
          </a:lstStyle>
          <a:p>
            <a:r>
              <a:rPr lang="en-US" sz="5333" b="0"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Cavolini" panose="03000502040302020204" pitchFamily="66" charset="0"/>
              </a:rPr>
              <a:t>Engineering</a:t>
            </a:r>
            <a:endParaRPr lang="en-US" sz="7200" b="0"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Cavolini" panose="03000502040302020204" pitchFamily="66" charset="0"/>
            </a:endParaRPr>
          </a:p>
        </p:txBody>
      </p:sp>
      <p:pic>
        <p:nvPicPr>
          <p:cNvPr id="11" name="Picture 10" descr="A picture containing light&#10;&#10;Description automatically generated">
            <a:extLst>
              <a:ext uri="{FF2B5EF4-FFF2-40B4-BE49-F238E27FC236}">
                <a16:creationId xmlns:a16="http://schemas.microsoft.com/office/drawing/2014/main" id="{320B357B-7A25-A2BD-09CA-B3550E0E588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418454" y="435316"/>
            <a:ext cx="1355091" cy="1805005"/>
          </a:xfrm>
          <a:prstGeom prst="rect">
            <a:avLst/>
          </a:prstGeom>
        </p:spPr>
      </p:pic>
      <p:sp>
        <p:nvSpPr>
          <p:cNvPr id="12" name="TextBox 11">
            <a:extLst>
              <a:ext uri="{FF2B5EF4-FFF2-40B4-BE49-F238E27FC236}">
                <a16:creationId xmlns:a16="http://schemas.microsoft.com/office/drawing/2014/main" id="{577B5707-4F43-AFFC-4C35-B378ECB4FF66}"/>
              </a:ext>
            </a:extLst>
          </p:cNvPr>
          <p:cNvSpPr txBox="1"/>
          <p:nvPr/>
        </p:nvSpPr>
        <p:spPr>
          <a:xfrm>
            <a:off x="8825183" y="380555"/>
            <a:ext cx="3167967" cy="1569660"/>
          </a:xfrm>
          <a:prstGeom prst="rect">
            <a:avLst/>
          </a:prstGeom>
          <a:noFill/>
        </p:spPr>
        <p:txBody>
          <a:bodyPr wrap="square" rtlCol="0">
            <a:spAutoFit/>
          </a:bodyPr>
          <a:lstStyle/>
          <a:p>
            <a:pPr algn="ctr"/>
            <a:r>
              <a:rPr lang="en-US" sz="2400" u="sng" dirty="0">
                <a:solidFill>
                  <a:schemeClr val="accent2"/>
                </a:solidFill>
                <a:effectLst>
                  <a:outerShdw blurRad="38100" dist="38100" dir="2700000" algn="tl">
                    <a:srgbClr val="000000">
                      <a:alpha val="43137"/>
                    </a:srgbClr>
                  </a:outerShdw>
                </a:effectLst>
              </a:rPr>
              <a:t>Engineering Scale</a:t>
            </a:r>
          </a:p>
          <a:p>
            <a:pPr algn="ctr"/>
            <a:r>
              <a:rPr lang="en-US" sz="2400" dirty="0">
                <a:solidFill>
                  <a:schemeClr val="accent2"/>
                </a:solidFill>
                <a:effectLst>
                  <a:outerShdw blurRad="38100" dist="38100" dir="2700000" algn="tl">
                    <a:srgbClr val="000000">
                      <a:alpha val="43137"/>
                    </a:srgbClr>
                  </a:outerShdw>
                </a:effectLst>
              </a:rPr>
              <a:t>0 - 2 = 0 pts</a:t>
            </a:r>
          </a:p>
          <a:p>
            <a:pPr algn="ctr"/>
            <a:r>
              <a:rPr lang="en-US" sz="2400" dirty="0">
                <a:solidFill>
                  <a:schemeClr val="accent2"/>
                </a:solidFill>
                <a:effectLst>
                  <a:outerShdw blurRad="38100" dist="38100" dir="2700000" algn="tl">
                    <a:srgbClr val="000000">
                      <a:alpha val="43137"/>
                    </a:srgbClr>
                  </a:outerShdw>
                </a:effectLst>
              </a:rPr>
              <a:t>3 – 5 = ½ pt</a:t>
            </a:r>
          </a:p>
          <a:p>
            <a:pPr algn="ctr"/>
            <a:r>
              <a:rPr lang="en-US" sz="2400" dirty="0">
                <a:solidFill>
                  <a:schemeClr val="accent2"/>
                </a:solidFill>
                <a:effectLst>
                  <a:outerShdw blurRad="38100" dist="38100" dir="2700000" algn="tl">
                    <a:srgbClr val="000000">
                      <a:alpha val="43137"/>
                    </a:srgbClr>
                  </a:outerShdw>
                </a:effectLst>
              </a:rPr>
              <a:t>6 = 1 pt</a:t>
            </a:r>
          </a:p>
        </p:txBody>
      </p:sp>
    </p:spTree>
    <p:extLst>
      <p:ext uri="{BB962C8B-B14F-4D97-AF65-F5344CB8AC3E}">
        <p14:creationId xmlns:p14="http://schemas.microsoft.com/office/powerpoint/2010/main" val="25793146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20" name="Google Shape;220;p23"/>
          <p:cNvGrpSpPr/>
          <p:nvPr/>
        </p:nvGrpSpPr>
        <p:grpSpPr>
          <a:xfrm>
            <a:off x="-282811" y="-120479"/>
            <a:ext cx="2544288" cy="6967205"/>
            <a:chOff x="1026284" y="-180719"/>
            <a:chExt cx="3816432" cy="10450808"/>
          </a:xfrm>
        </p:grpSpPr>
        <p:sp>
          <p:nvSpPr>
            <p:cNvPr id="221" name="Google Shape;221;p23"/>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2" name="Google Shape;222;p23"/>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3" name="Google Shape;223;p23"/>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4" name="Google Shape;224;p23"/>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5" name="Google Shape;225;p23"/>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6" name="Google Shape;226;p23"/>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7" name="Google Shape;227;p23"/>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8" name="Google Shape;228;p23"/>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29" name="Google Shape;229;p23"/>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0" name="Google Shape;230;p23"/>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1" name="Google Shape;231;p23"/>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2" name="Google Shape;232;p23"/>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3" name="Google Shape;233;p23"/>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4" name="Google Shape;234;p23"/>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35" name="Google Shape;235;p23"/>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241" name="Google Shape;241;p23"/>
          <p:cNvSpPr/>
          <p:nvPr/>
        </p:nvSpPr>
        <p:spPr>
          <a:xfrm>
            <a:off x="6088147" y="11272"/>
            <a:ext cx="6095995" cy="6864400"/>
          </a:xfrm>
          <a:prstGeom prst="rect">
            <a:avLst/>
          </a:prstGeom>
          <a:noFill/>
          <a:ln>
            <a:noFill/>
          </a:ln>
        </p:spPr>
        <p:txBody>
          <a:bodyPr spcFirstLastPara="1" wrap="square" lIns="60967" tIns="60967" rIns="60967" bIns="60967" anchor="ctr" anchorCtr="0">
            <a:noAutofit/>
          </a:bodyPr>
          <a:lstStyle/>
          <a:p>
            <a:endParaRPr sz="2400" dirty="0"/>
          </a:p>
        </p:txBody>
      </p:sp>
      <p:sp>
        <p:nvSpPr>
          <p:cNvPr id="4" name="Title 1">
            <a:extLst>
              <a:ext uri="{FF2B5EF4-FFF2-40B4-BE49-F238E27FC236}">
                <a16:creationId xmlns:a16="http://schemas.microsoft.com/office/drawing/2014/main" id="{84F749EE-E3E7-6402-131B-406ABC072E8B}"/>
              </a:ext>
            </a:extLst>
          </p:cNvPr>
          <p:cNvSpPr txBox="1">
            <a:spLocks/>
          </p:cNvSpPr>
          <p:nvPr/>
        </p:nvSpPr>
        <p:spPr>
          <a:xfrm>
            <a:off x="982151" y="-1"/>
            <a:ext cx="5105996" cy="6957543"/>
          </a:xfrm>
          <a:prstGeom prst="rect">
            <a:avLst/>
          </a:prstGeom>
          <a:solidFill>
            <a:schemeClr val="accent1">
              <a:lumMod val="75000"/>
            </a:schemeClr>
          </a:solidFill>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666" dirty="0">
                <a:solidFill>
                  <a:schemeClr val="accent2"/>
                </a:solidFill>
                <a:effectLst>
                  <a:outerShdw blurRad="38100" dist="38100" dir="2700000" algn="tl">
                    <a:srgbClr val="000000">
                      <a:alpha val="43137"/>
                    </a:srgbClr>
                  </a:outerShdw>
                </a:effectLst>
                <a:latin typeface="Nordique Inline" panose="00000500000000000000" pitchFamily="2" charset="0"/>
                <a:ea typeface="Segoe UI Black" panose="020B0A02040204020203" pitchFamily="34" charset="0"/>
                <a:cs typeface="Times New Roman" panose="02020603050405020304" pitchFamily="18" charset="0"/>
              </a:rPr>
              <a:t>VPA</a:t>
            </a:r>
          </a:p>
          <a:p>
            <a:pPr algn="ctr"/>
            <a:r>
              <a:rPr lang="en-US" sz="2133" dirty="0">
                <a:solidFill>
                  <a:schemeClr val="accent2"/>
                </a:solidFill>
                <a:latin typeface="Nordique Inline" panose="00000500000000000000" pitchFamily="2" charset="0"/>
                <a:ea typeface="Segoe UI Black" panose="020B0A02040204020203" pitchFamily="34" charset="0"/>
                <a:cs typeface="Times New Roman" panose="02020603050405020304" pitchFamily="18" charset="0"/>
              </a:rPr>
              <a:t>(Visual &amp; Performing Arts)</a:t>
            </a:r>
            <a:br>
              <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rPr>
            </a:br>
            <a:endParaRPr lang="en-US" sz="7200" b="1" dirty="0">
              <a:solidFill>
                <a:srgbClr val="249298"/>
              </a:solidFill>
              <a:latin typeface="Bahnschrift SemiBold SemiConden" panose="020B0502040204020203" pitchFamily="34" charset="0"/>
              <a:ea typeface="Segoe UI Black" panose="020B0A02040204020203" pitchFamily="34" charset="0"/>
              <a:cs typeface="Times New Roman" panose="02020603050405020304" pitchFamily="18" charset="0"/>
            </a:endParaRPr>
          </a:p>
        </p:txBody>
      </p:sp>
      <p:pic>
        <p:nvPicPr>
          <p:cNvPr id="2" name="Picture 1" descr="A picture containing diagram&#10;&#10;Description automatically generated">
            <a:extLst>
              <a:ext uri="{FF2B5EF4-FFF2-40B4-BE49-F238E27FC236}">
                <a16:creationId xmlns:a16="http://schemas.microsoft.com/office/drawing/2014/main" id="{9AFFC8D6-53B7-0A02-BCF2-8738CE34DE7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78673" y="2661441"/>
            <a:ext cx="4712952" cy="2287745"/>
          </a:xfrm>
          <a:prstGeom prst="rect">
            <a:avLst/>
          </a:prstGeom>
        </p:spPr>
      </p:pic>
      <p:graphicFrame>
        <p:nvGraphicFramePr>
          <p:cNvPr id="7" name="Content Placeholder 2">
            <a:extLst>
              <a:ext uri="{FF2B5EF4-FFF2-40B4-BE49-F238E27FC236}">
                <a16:creationId xmlns:a16="http://schemas.microsoft.com/office/drawing/2014/main" id="{05A8359A-34FA-17FC-C31B-D9B9FFD49F71}"/>
              </a:ext>
            </a:extLst>
          </p:cNvPr>
          <p:cNvGraphicFramePr>
            <a:graphicFrameLocks/>
          </p:cNvGraphicFramePr>
          <p:nvPr>
            <p:extLst>
              <p:ext uri="{D42A27DB-BD31-4B8C-83A1-F6EECF244321}">
                <p14:modId xmlns:p14="http://schemas.microsoft.com/office/powerpoint/2010/main" val="1521967505"/>
              </p:ext>
            </p:extLst>
          </p:nvPr>
        </p:nvGraphicFramePr>
        <p:xfrm>
          <a:off x="6088147" y="30601"/>
          <a:ext cx="6095995" cy="57800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TextBox 8">
            <a:extLst>
              <a:ext uri="{FF2B5EF4-FFF2-40B4-BE49-F238E27FC236}">
                <a16:creationId xmlns:a16="http://schemas.microsoft.com/office/drawing/2014/main" id="{747ECC2D-FCFE-751B-74C2-FED9CDAE9024}"/>
              </a:ext>
            </a:extLst>
          </p:cNvPr>
          <p:cNvSpPr txBox="1"/>
          <p:nvPr/>
        </p:nvSpPr>
        <p:spPr>
          <a:xfrm>
            <a:off x="6201357" y="3363123"/>
            <a:ext cx="5869574" cy="3463379"/>
          </a:xfrm>
          <a:prstGeom prst="rect">
            <a:avLst/>
          </a:prstGeom>
          <a:solidFill>
            <a:schemeClr val="accent1">
              <a:lumMod val="60000"/>
              <a:lumOff val="40000"/>
            </a:schemeClr>
          </a:solidFill>
        </p:spPr>
        <p:txBody>
          <a:bodyPr wrap="square" rtlCol="0">
            <a:spAutoFit/>
          </a:bodyPr>
          <a:lstStyle/>
          <a:p>
            <a:pPr defTabSz="1219170">
              <a:defRPr/>
            </a:pPr>
            <a:r>
              <a:rPr lang="en-US" sz="2200" dirty="0">
                <a:solidFill>
                  <a:schemeClr val="accent4"/>
                </a:solidFill>
                <a:cs typeface="Cavolini" panose="03000502040302020204" pitchFamily="66" charset="0"/>
              </a:rPr>
              <a:t>STE(A)M Lesson Planning Tips for VPA teachers:</a:t>
            </a:r>
          </a:p>
          <a:p>
            <a:pPr marL="380990" indent="-380990" defTabSz="1219170">
              <a:buFont typeface="Arial" panose="020B0604020202020204" pitchFamily="34" charset="0"/>
              <a:buChar char="•"/>
              <a:defRPr/>
            </a:pPr>
            <a:r>
              <a:rPr lang="en-US" sz="2200" dirty="0">
                <a:solidFill>
                  <a:schemeClr val="accent4"/>
                </a:solidFill>
                <a:cs typeface="Cavolini" panose="03000502040302020204" pitchFamily="66" charset="0"/>
              </a:rPr>
              <a:t>Stay within the current quarter</a:t>
            </a:r>
          </a:p>
          <a:p>
            <a:pPr marL="380990" indent="-380990" defTabSz="1219170">
              <a:buFont typeface="Arial" panose="020B0604020202020204" pitchFamily="34" charset="0"/>
              <a:buChar char="•"/>
              <a:defRPr/>
            </a:pPr>
            <a:r>
              <a:rPr lang="en-US" sz="2200" dirty="0">
                <a:solidFill>
                  <a:schemeClr val="accent4"/>
                </a:solidFill>
                <a:cs typeface="Cavolini" panose="03000502040302020204" pitchFamily="66" charset="0"/>
              </a:rPr>
              <a:t>Lessons must be developed from either the Visual Art OR Performing Art discipline FIRST</a:t>
            </a:r>
          </a:p>
          <a:p>
            <a:pPr marL="380990" indent="-380990" defTabSz="1219170">
              <a:buFont typeface="Arial" panose="020B0604020202020204" pitchFamily="34" charset="0"/>
              <a:buChar char="•"/>
              <a:defRPr/>
            </a:pPr>
            <a:r>
              <a:rPr lang="en-US" sz="2200" dirty="0">
                <a:solidFill>
                  <a:schemeClr val="accent4"/>
                </a:solidFill>
                <a:cs typeface="Cavolini" panose="03000502040302020204" pitchFamily="66" charset="0"/>
              </a:rPr>
              <a:t>Collaborate with Math/Science teachers  </a:t>
            </a:r>
          </a:p>
          <a:p>
            <a:pPr marL="380990" indent="-380990" defTabSz="1219170">
              <a:buFont typeface="Arial" panose="020B0604020202020204" pitchFamily="34" charset="0"/>
              <a:buChar char="•"/>
              <a:defRPr/>
            </a:pPr>
            <a:r>
              <a:rPr lang="en-US" sz="2200" dirty="0">
                <a:solidFill>
                  <a:schemeClr val="accent4"/>
                </a:solidFill>
                <a:cs typeface="Cavolini" panose="03000502040302020204" pitchFamily="66" charset="0"/>
              </a:rPr>
              <a:t>Only one lesson per quarter/choose one grade-level</a:t>
            </a:r>
          </a:p>
          <a:p>
            <a:pPr marL="380990" indent="-380990" defTabSz="1219170">
              <a:buFont typeface="Arial" panose="020B0604020202020204" pitchFamily="34" charset="0"/>
              <a:buChar char="•"/>
              <a:defRPr/>
            </a:pPr>
            <a:r>
              <a:rPr lang="en-US" sz="2200" dirty="0">
                <a:solidFill>
                  <a:schemeClr val="accent4"/>
                </a:solidFill>
                <a:cs typeface="Cavolini" panose="03000502040302020204" pitchFamily="66" charset="0"/>
              </a:rPr>
              <a:t>CPALMS </a:t>
            </a:r>
          </a:p>
        </p:txBody>
      </p:sp>
    </p:spTree>
    <p:extLst>
      <p:ext uri="{BB962C8B-B14F-4D97-AF65-F5344CB8AC3E}">
        <p14:creationId xmlns:p14="http://schemas.microsoft.com/office/powerpoint/2010/main" val="25714902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6" name="Google Shape;146;p19"/>
          <p:cNvGrpSpPr/>
          <p:nvPr/>
        </p:nvGrpSpPr>
        <p:grpSpPr>
          <a:xfrm>
            <a:off x="684189" y="-120479"/>
            <a:ext cx="2544288" cy="6967205"/>
            <a:chOff x="1026284" y="-180719"/>
            <a:chExt cx="3816432" cy="10450808"/>
          </a:xfrm>
        </p:grpSpPr>
        <p:sp>
          <p:nvSpPr>
            <p:cNvPr id="147" name="Google Shape;147;p19"/>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8" name="Google Shape;148;p19"/>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9" name="Google Shape;149;p19"/>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0" name="Google Shape;150;p19"/>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1" name="Google Shape;151;p19"/>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2" name="Google Shape;152;p19"/>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3" name="Google Shape;153;p19"/>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4" name="Google Shape;154;p19"/>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5" name="Google Shape;155;p19"/>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6" name="Google Shape;156;p19"/>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7" name="Google Shape;157;p19"/>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8" name="Google Shape;158;p19"/>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9" name="Google Shape;159;p19"/>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0" name="Google Shape;160;p19"/>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1" name="Google Shape;161;p19"/>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165" name="Google Shape;165;p19"/>
          <p:cNvSpPr/>
          <p:nvPr/>
        </p:nvSpPr>
        <p:spPr>
          <a:xfrm>
            <a:off x="2084247" y="4484789"/>
            <a:ext cx="1691600" cy="1574000"/>
          </a:xfrm>
          <a:prstGeom prst="rect">
            <a:avLst/>
          </a:prstGeom>
          <a:solidFill>
            <a:schemeClr val="accent1"/>
          </a:solidFill>
          <a:ln>
            <a:noFill/>
          </a:ln>
        </p:spPr>
        <p:txBody>
          <a:bodyPr spcFirstLastPara="1" wrap="square" lIns="60967" tIns="60967" rIns="60967" bIns="60967" anchor="ctr" anchorCtr="0">
            <a:noAutofit/>
          </a:bodyPr>
          <a:lstStyle/>
          <a:p>
            <a:endParaRPr sz="2400"/>
          </a:p>
        </p:txBody>
      </p:sp>
      <p:sp>
        <p:nvSpPr>
          <p:cNvPr id="166" name="Google Shape;166;p19"/>
          <p:cNvSpPr/>
          <p:nvPr/>
        </p:nvSpPr>
        <p:spPr>
          <a:xfrm>
            <a:off x="492133" y="1725333"/>
            <a:ext cx="1706880" cy="1706875"/>
          </a:xfrm>
          <a:custGeom>
            <a:avLst/>
            <a:gdLst/>
            <a:ahLst/>
            <a:cxnLst/>
            <a:rect l="l" t="t" r="r" b="b"/>
            <a:pathLst>
              <a:path w="2438400" h="2438393" extrusionOk="0">
                <a:moveTo>
                  <a:pt x="2438400" y="1085807"/>
                </a:moveTo>
                <a:lnTo>
                  <a:pt x="2438400" y="1085807"/>
                </a:lnTo>
                <a:lnTo>
                  <a:pt x="2438400" y="0"/>
                </a:lnTo>
                <a:lnTo>
                  <a:pt x="2438400" y="0"/>
                </a:lnTo>
                <a:cubicBezTo>
                  <a:pt x="1091702" y="0"/>
                  <a:pt x="0" y="1091696"/>
                  <a:pt x="0" y="2438394"/>
                </a:cubicBezTo>
                <a:lnTo>
                  <a:pt x="1085820" y="2438394"/>
                </a:lnTo>
                <a:cubicBezTo>
                  <a:pt x="1085820" y="1691384"/>
                  <a:pt x="1691396" y="1085807"/>
                  <a:pt x="2438400" y="1085807"/>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E593E9F6-E84E-3305-1F61-AF0210809B5A}"/>
              </a:ext>
            </a:extLst>
          </p:cNvPr>
          <p:cNvSpPr txBox="1"/>
          <p:nvPr/>
        </p:nvSpPr>
        <p:spPr>
          <a:xfrm>
            <a:off x="3233311" y="839356"/>
            <a:ext cx="8438191" cy="5016373"/>
          </a:xfrm>
          <a:prstGeom prst="rect">
            <a:avLst/>
          </a:prstGeom>
          <a:noFill/>
        </p:spPr>
        <p:txBody>
          <a:bodyPr wrap="square">
            <a:spAutoFit/>
          </a:bodyPr>
          <a:lstStyle/>
          <a:p>
            <a:pPr algn="ctr" defTabSz="914377">
              <a:defRPr/>
            </a:pPr>
            <a:r>
              <a:rPr lang="en-US" sz="10666" dirty="0">
                <a:ln w="0"/>
                <a:solidFill>
                  <a:schemeClr val="accent4">
                    <a:lumMod val="75000"/>
                  </a:schemeClr>
                </a:solidFill>
                <a:effectLst>
                  <a:outerShdw blurRad="38100" dist="19050" dir="2700000" algn="tl" rotWithShape="0">
                    <a:prstClr val="black">
                      <a:alpha val="40000"/>
                    </a:prstClr>
                  </a:outerShdw>
                </a:effectLst>
                <a:latin typeface="Nordique Inline" panose="00000500000000000000" pitchFamily="2" charset="0"/>
                <a:cs typeface="Cavolini" panose="03000502040302020204" pitchFamily="66" charset="0"/>
              </a:rPr>
              <a:t>5.0 Guided  Lesson </a:t>
            </a:r>
          </a:p>
          <a:p>
            <a:pPr algn="ctr" defTabSz="914377">
              <a:defRPr/>
            </a:pPr>
            <a:r>
              <a:rPr lang="en-US" sz="10666" dirty="0">
                <a:ln w="0"/>
                <a:solidFill>
                  <a:schemeClr val="accent4">
                    <a:lumMod val="75000"/>
                  </a:schemeClr>
                </a:solidFill>
                <a:effectLst>
                  <a:outerShdw blurRad="38100" dist="19050" dir="2700000" algn="tl" rotWithShape="0">
                    <a:prstClr val="black">
                      <a:alpha val="40000"/>
                    </a:prstClr>
                  </a:outerShdw>
                </a:effectLst>
                <a:latin typeface="Nordique Inline" panose="00000500000000000000" pitchFamily="2" charset="0"/>
                <a:cs typeface="Cavolini" panose="03000502040302020204" pitchFamily="66" charset="0"/>
              </a:rPr>
              <a:t>Matrix</a:t>
            </a:r>
          </a:p>
        </p:txBody>
      </p:sp>
    </p:spTree>
    <p:extLst>
      <p:ext uri="{BB962C8B-B14F-4D97-AF65-F5344CB8AC3E}">
        <p14:creationId xmlns:p14="http://schemas.microsoft.com/office/powerpoint/2010/main" val="25791251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9B2C45-F389-7A46-1F8D-B3D85A566394}"/>
              </a:ext>
            </a:extLst>
          </p:cNvPr>
          <p:cNvPicPr>
            <a:picLocks noChangeAspect="1"/>
          </p:cNvPicPr>
          <p:nvPr/>
        </p:nvPicPr>
        <p:blipFill rotWithShape="1">
          <a:blip r:embed="rId2"/>
          <a:srcRect l="417" r="917" b="1"/>
          <a:stretch/>
        </p:blipFill>
        <p:spPr>
          <a:xfrm>
            <a:off x="120651" y="67880"/>
            <a:ext cx="11950700" cy="6722241"/>
          </a:xfrm>
          <a:prstGeom prst="rect">
            <a:avLst/>
          </a:prstGeom>
          <a:noFill/>
        </p:spPr>
      </p:pic>
      <p:sp>
        <p:nvSpPr>
          <p:cNvPr id="2" name="Slide Number Placeholder 1" hidden="1">
            <a:extLst>
              <a:ext uri="{FF2B5EF4-FFF2-40B4-BE49-F238E27FC236}">
                <a16:creationId xmlns:a16="http://schemas.microsoft.com/office/drawing/2014/main" id="{F9E6D6C5-CCDE-693F-76D8-69A9182B9E2E}"/>
              </a:ext>
            </a:extLst>
          </p:cNvPr>
          <p:cNvSpPr>
            <a:spLocks noGrp="1"/>
          </p:cNvSpPr>
          <p:nvPr>
            <p:ph type="sldNum" idx="12"/>
          </p:nvPr>
        </p:nvSpPr>
        <p:spPr/>
        <p:txBody>
          <a:bodyPr/>
          <a:lstStyle/>
          <a:p>
            <a:pPr>
              <a:spcAft>
                <a:spcPts val="800"/>
              </a:spcAft>
            </a:pPr>
            <a:fld id="{00000000-1234-1234-1234-123412341234}" type="slidenum">
              <a:rPr lang="en" smtClean="0"/>
              <a:pPr>
                <a:spcAft>
                  <a:spcPts val="800"/>
                </a:spcAft>
              </a:pPr>
              <a:t>32</a:t>
            </a:fld>
            <a:endParaRPr lang="en"/>
          </a:p>
        </p:txBody>
      </p:sp>
    </p:spTree>
    <p:extLst>
      <p:ext uri="{BB962C8B-B14F-4D97-AF65-F5344CB8AC3E}">
        <p14:creationId xmlns:p14="http://schemas.microsoft.com/office/powerpoint/2010/main" val="24589278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6" name="Google Shape;146;p19"/>
          <p:cNvGrpSpPr/>
          <p:nvPr/>
        </p:nvGrpSpPr>
        <p:grpSpPr>
          <a:xfrm>
            <a:off x="684189" y="-120479"/>
            <a:ext cx="2544288" cy="6967205"/>
            <a:chOff x="1026284" y="-180719"/>
            <a:chExt cx="3816432" cy="10450808"/>
          </a:xfrm>
        </p:grpSpPr>
        <p:sp>
          <p:nvSpPr>
            <p:cNvPr id="147" name="Google Shape;147;p19"/>
            <p:cNvSpPr/>
            <p:nvPr/>
          </p:nvSpPr>
          <p:spPr>
            <a:xfrm>
              <a:off x="1026284" y="-180719"/>
              <a:ext cx="3814476" cy="10450808"/>
            </a:xfrm>
            <a:custGeom>
              <a:avLst/>
              <a:gdLst/>
              <a:ahLst/>
              <a:cxnLst/>
              <a:rect l="l" t="t" r="r" b="b"/>
              <a:pathLst>
                <a:path w="10450619" h="10450808" extrusionOk="0">
                  <a:moveTo>
                    <a:pt x="10450619" y="10450808"/>
                  </a:moveTo>
                  <a:lnTo>
                    <a:pt x="0" y="10450808"/>
                  </a:lnTo>
                  <a:lnTo>
                    <a:pt x="0" y="0"/>
                  </a:lnTo>
                  <a:lnTo>
                    <a:pt x="10450619" y="0"/>
                  </a:lnTo>
                  <a:lnTo>
                    <a:pt x="10450619" y="10450808"/>
                  </a:lnTo>
                  <a:close/>
                  <a:moveTo>
                    <a:pt x="14495" y="10436313"/>
                  </a:moveTo>
                  <a:lnTo>
                    <a:pt x="10436125" y="10436313"/>
                  </a:lnTo>
                  <a:lnTo>
                    <a:pt x="10436125" y="14495"/>
                  </a:lnTo>
                  <a:lnTo>
                    <a:pt x="14495" y="14495"/>
                  </a:lnTo>
                  <a:lnTo>
                    <a:pt x="14495"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8" name="Google Shape;148;p19"/>
            <p:cNvSpPr/>
            <p:nvPr/>
          </p:nvSpPr>
          <p:spPr>
            <a:xfrm>
              <a:off x="1033531" y="9306856"/>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49" name="Google Shape;149;p19"/>
            <p:cNvSpPr/>
            <p:nvPr/>
          </p:nvSpPr>
          <p:spPr>
            <a:xfrm>
              <a:off x="1033531" y="835811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0" name="Google Shape;150;p19"/>
            <p:cNvSpPr/>
            <p:nvPr/>
          </p:nvSpPr>
          <p:spPr>
            <a:xfrm>
              <a:off x="1033531" y="7409283"/>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1" name="Google Shape;151;p19"/>
            <p:cNvSpPr/>
            <p:nvPr/>
          </p:nvSpPr>
          <p:spPr>
            <a:xfrm>
              <a:off x="1033531" y="6460545"/>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2" name="Google Shape;152;p19"/>
            <p:cNvSpPr/>
            <p:nvPr/>
          </p:nvSpPr>
          <p:spPr>
            <a:xfrm>
              <a:off x="1033531" y="551180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3" name="Google Shape;153;p19"/>
            <p:cNvSpPr/>
            <p:nvPr/>
          </p:nvSpPr>
          <p:spPr>
            <a:xfrm>
              <a:off x="1033531" y="4563068"/>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4" name="Google Shape;154;p19"/>
            <p:cNvSpPr/>
            <p:nvPr/>
          </p:nvSpPr>
          <p:spPr>
            <a:xfrm>
              <a:off x="1033531" y="3614330"/>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5" name="Google Shape;155;p19"/>
            <p:cNvSpPr/>
            <p:nvPr/>
          </p:nvSpPr>
          <p:spPr>
            <a:xfrm>
              <a:off x="1033531" y="2665592"/>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6" name="Google Shape;156;p19"/>
            <p:cNvSpPr/>
            <p:nvPr/>
          </p:nvSpPr>
          <p:spPr>
            <a:xfrm>
              <a:off x="1033531" y="1716757"/>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7" name="Google Shape;157;p19"/>
            <p:cNvSpPr/>
            <p:nvPr/>
          </p:nvSpPr>
          <p:spPr>
            <a:xfrm>
              <a:off x="1033531" y="768019"/>
              <a:ext cx="3809185" cy="14494"/>
            </a:xfrm>
            <a:custGeom>
              <a:avLst/>
              <a:gdLst/>
              <a:ahLst/>
              <a:cxnLst/>
              <a:rect l="l" t="t" r="r" b="b"/>
              <a:pathLst>
                <a:path w="10436124" h="14494" extrusionOk="0">
                  <a:moveTo>
                    <a:pt x="0" y="0"/>
                  </a:moveTo>
                  <a:lnTo>
                    <a:pt x="10436125" y="0"/>
                  </a:lnTo>
                  <a:lnTo>
                    <a:pt x="10436125" y="14495"/>
                  </a:lnTo>
                  <a:lnTo>
                    <a:pt x="0" y="14495"/>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8" name="Google Shape;158;p19"/>
            <p:cNvSpPr/>
            <p:nvPr/>
          </p:nvSpPr>
          <p:spPr>
            <a:xfrm>
              <a:off x="482126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59" name="Google Shape;159;p19"/>
            <p:cNvSpPr/>
            <p:nvPr/>
          </p:nvSpPr>
          <p:spPr>
            <a:xfrm>
              <a:off x="3872543"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0" name="Google Shape;160;p19"/>
            <p:cNvSpPr/>
            <p:nvPr/>
          </p:nvSpPr>
          <p:spPr>
            <a:xfrm>
              <a:off x="2923726"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161" name="Google Shape;161;p19"/>
            <p:cNvSpPr/>
            <p:nvPr/>
          </p:nvSpPr>
          <p:spPr>
            <a:xfrm>
              <a:off x="1975005" y="-173471"/>
              <a:ext cx="14494" cy="10436313"/>
            </a:xfrm>
            <a:custGeom>
              <a:avLst/>
              <a:gdLst/>
              <a:ahLst/>
              <a:cxnLst/>
              <a:rect l="l" t="t" r="r" b="b"/>
              <a:pathLst>
                <a:path w="14494" h="10436313" extrusionOk="0">
                  <a:moveTo>
                    <a:pt x="0" y="0"/>
                  </a:moveTo>
                  <a:lnTo>
                    <a:pt x="14495" y="0"/>
                  </a:lnTo>
                  <a:lnTo>
                    <a:pt x="14495" y="10436313"/>
                  </a:lnTo>
                  <a:lnTo>
                    <a:pt x="0" y="10436313"/>
                  </a:ln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grpSp>
      <p:sp>
        <p:nvSpPr>
          <p:cNvPr id="165" name="Google Shape;165;p19"/>
          <p:cNvSpPr/>
          <p:nvPr/>
        </p:nvSpPr>
        <p:spPr>
          <a:xfrm>
            <a:off x="2084247" y="4484789"/>
            <a:ext cx="1691600" cy="1574000"/>
          </a:xfrm>
          <a:prstGeom prst="rect">
            <a:avLst/>
          </a:prstGeom>
          <a:solidFill>
            <a:schemeClr val="accent1"/>
          </a:solidFill>
          <a:ln>
            <a:noFill/>
          </a:ln>
        </p:spPr>
        <p:txBody>
          <a:bodyPr spcFirstLastPara="1" wrap="square" lIns="60967" tIns="60967" rIns="60967" bIns="60967" anchor="ctr" anchorCtr="0">
            <a:noAutofit/>
          </a:bodyPr>
          <a:lstStyle/>
          <a:p>
            <a:endParaRPr sz="2400"/>
          </a:p>
        </p:txBody>
      </p:sp>
      <p:sp>
        <p:nvSpPr>
          <p:cNvPr id="166" name="Google Shape;166;p19"/>
          <p:cNvSpPr/>
          <p:nvPr/>
        </p:nvSpPr>
        <p:spPr>
          <a:xfrm>
            <a:off x="492133" y="1725333"/>
            <a:ext cx="1706880" cy="1706875"/>
          </a:xfrm>
          <a:custGeom>
            <a:avLst/>
            <a:gdLst/>
            <a:ahLst/>
            <a:cxnLst/>
            <a:rect l="l" t="t" r="r" b="b"/>
            <a:pathLst>
              <a:path w="2438400" h="2438393" extrusionOk="0">
                <a:moveTo>
                  <a:pt x="2438400" y="1085807"/>
                </a:moveTo>
                <a:lnTo>
                  <a:pt x="2438400" y="1085807"/>
                </a:lnTo>
                <a:lnTo>
                  <a:pt x="2438400" y="0"/>
                </a:lnTo>
                <a:lnTo>
                  <a:pt x="2438400" y="0"/>
                </a:lnTo>
                <a:cubicBezTo>
                  <a:pt x="1091702" y="0"/>
                  <a:pt x="0" y="1091696"/>
                  <a:pt x="0" y="2438394"/>
                </a:cubicBezTo>
                <a:lnTo>
                  <a:pt x="1085820" y="2438394"/>
                </a:lnTo>
                <a:cubicBezTo>
                  <a:pt x="1085820" y="1691384"/>
                  <a:pt x="1691396" y="1085807"/>
                  <a:pt x="2438400" y="1085807"/>
                </a:cubicBezTo>
                <a:close/>
              </a:path>
            </a:pathLst>
          </a:custGeom>
          <a:solidFill>
            <a:schemeClr val="dk1"/>
          </a:solidFill>
          <a:ln>
            <a:noFill/>
          </a:ln>
        </p:spPr>
        <p:txBody>
          <a:bodyPr spcFirstLastPara="1" wrap="square" lIns="60967" tIns="30467" rIns="60967" bIns="30467" anchor="ctr" anchorCtr="0">
            <a:noAutofit/>
          </a:bodyPr>
          <a:lstStyle/>
          <a:p>
            <a:endParaRPr sz="12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EF27D6FB-91B9-A34A-BAF8-C9B316F97438}"/>
              </a:ext>
            </a:extLst>
          </p:cNvPr>
          <p:cNvSpPr txBox="1"/>
          <p:nvPr/>
        </p:nvSpPr>
        <p:spPr>
          <a:xfrm>
            <a:off x="4273296" y="512013"/>
            <a:ext cx="6602033" cy="6001643"/>
          </a:xfrm>
          <a:prstGeom prst="rect">
            <a:avLst/>
          </a:prstGeom>
          <a:noFill/>
        </p:spPr>
        <p:txBody>
          <a:bodyPr wrap="square">
            <a:spAutoFit/>
          </a:bodyPr>
          <a:lstStyle/>
          <a:p>
            <a:pPr algn="ctr" defTabSz="914377">
              <a:defRPr/>
            </a:pPr>
            <a:r>
              <a:rPr lang="en-US" sz="12800" dirty="0">
                <a:ln w="0"/>
                <a:solidFill>
                  <a:schemeClr val="accent4">
                    <a:lumMod val="75000"/>
                  </a:schemeClr>
                </a:solidFill>
                <a:effectLst>
                  <a:outerShdw blurRad="38100" dist="19050" dir="2700000" algn="tl" rotWithShape="0">
                    <a:prstClr val="black">
                      <a:alpha val="40000"/>
                    </a:prstClr>
                  </a:outerShdw>
                </a:effectLst>
                <a:latin typeface="Nordique Inline" panose="00000500000000000000" pitchFamily="2" charset="0"/>
                <a:cs typeface="Cavolini" panose="03000502040302020204" pitchFamily="66" charset="0"/>
              </a:rPr>
              <a:t>STE(A)M </a:t>
            </a:r>
          </a:p>
          <a:p>
            <a:pPr algn="ctr" defTabSz="914377">
              <a:defRPr/>
            </a:pPr>
            <a:r>
              <a:rPr lang="en-US" sz="12800">
                <a:ln w="0"/>
                <a:solidFill>
                  <a:schemeClr val="accent4">
                    <a:lumMod val="75000"/>
                  </a:schemeClr>
                </a:solidFill>
                <a:effectLst>
                  <a:outerShdw blurRad="38100" dist="19050" dir="2700000" algn="tl" rotWithShape="0">
                    <a:prstClr val="black">
                      <a:alpha val="40000"/>
                    </a:prstClr>
                  </a:outerShdw>
                </a:effectLst>
                <a:latin typeface="Nordique Inline" panose="00000500000000000000" pitchFamily="2" charset="0"/>
                <a:cs typeface="Cavolini" panose="03000502040302020204" pitchFamily="66" charset="0"/>
              </a:rPr>
              <a:t>Lesson Sample</a:t>
            </a:r>
            <a:endParaRPr lang="en-US" sz="12800" dirty="0">
              <a:ln w="0"/>
              <a:solidFill>
                <a:schemeClr val="accent4">
                  <a:lumMod val="75000"/>
                </a:schemeClr>
              </a:solidFill>
              <a:effectLst>
                <a:outerShdw blurRad="38100" dist="19050" dir="2700000" algn="tl" rotWithShape="0">
                  <a:prstClr val="black">
                    <a:alpha val="40000"/>
                  </a:prstClr>
                </a:outerShdw>
              </a:effectLst>
              <a:latin typeface="Nordique Inline" panose="00000500000000000000" pitchFamily="2" charset="0"/>
              <a:cs typeface="Cavolini" panose="03000502040302020204" pitchFamily="66" charset="0"/>
            </a:endParaRPr>
          </a:p>
        </p:txBody>
      </p:sp>
    </p:spTree>
    <p:extLst>
      <p:ext uri="{BB962C8B-B14F-4D97-AF65-F5344CB8AC3E}">
        <p14:creationId xmlns:p14="http://schemas.microsoft.com/office/powerpoint/2010/main" val="1036060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FFD50C-B384-1E81-CCDE-6BCB6BA56905}"/>
              </a:ext>
            </a:extLst>
          </p:cNvPr>
          <p:cNvPicPr>
            <a:picLocks noChangeAspect="1"/>
          </p:cNvPicPr>
          <p:nvPr/>
        </p:nvPicPr>
        <p:blipFill rotWithShape="1">
          <a:blip r:embed="rId2"/>
          <a:srcRect b="1747"/>
          <a:stretch/>
        </p:blipFill>
        <p:spPr>
          <a:xfrm>
            <a:off x="27" y="13"/>
            <a:ext cx="12191973" cy="6857987"/>
          </a:xfrm>
          <a:prstGeom prst="rect">
            <a:avLst/>
          </a:prstGeom>
          <a:noFill/>
        </p:spPr>
      </p:pic>
      <p:sp>
        <p:nvSpPr>
          <p:cNvPr id="2" name="Slide Number Placeholder 1" hidden="1">
            <a:extLst>
              <a:ext uri="{FF2B5EF4-FFF2-40B4-BE49-F238E27FC236}">
                <a16:creationId xmlns:a16="http://schemas.microsoft.com/office/drawing/2014/main" id="{413AC9E9-64B1-192A-56F7-80C865C71AA0}"/>
              </a:ext>
            </a:extLst>
          </p:cNvPr>
          <p:cNvSpPr>
            <a:spLocks noGrp="1"/>
          </p:cNvSpPr>
          <p:nvPr>
            <p:ph type="sldNum" idx="12"/>
          </p:nvPr>
        </p:nvSpPr>
        <p:spPr/>
        <p:txBody>
          <a:bodyPr/>
          <a:lstStyle/>
          <a:p>
            <a:pPr>
              <a:spcAft>
                <a:spcPts val="800"/>
              </a:spcAft>
            </a:pPr>
            <a:fld id="{00000000-1234-1234-1234-123412341234}" type="slidenum">
              <a:rPr lang="en" smtClean="0"/>
              <a:pPr>
                <a:spcAft>
                  <a:spcPts val="800"/>
                </a:spcAft>
              </a:pPr>
              <a:t>34</a:t>
            </a:fld>
            <a:endParaRPr lang="en"/>
          </a:p>
        </p:txBody>
      </p:sp>
    </p:spTree>
    <p:extLst>
      <p:ext uri="{BB962C8B-B14F-4D97-AF65-F5344CB8AC3E}">
        <p14:creationId xmlns:p14="http://schemas.microsoft.com/office/powerpoint/2010/main" val="5135056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0D8EFF5B94E44BE4DACDD57CDD175" ma:contentTypeVersion="1" ma:contentTypeDescription="Create a new document." ma:contentTypeScope="" ma:versionID="78110e272548328ac03dcefa540ed0ef">
  <xsd:schema xmlns:xsd="http://www.w3.org/2001/XMLSchema" xmlns:xs="http://www.w3.org/2001/XMLSchema" xmlns:p="http://schemas.microsoft.com/office/2006/metadata/properties" xmlns:ns2="8d8183a6-5d61-491a-82a6-a91657a64a89" targetNamespace="http://schemas.microsoft.com/office/2006/metadata/properties" ma:root="true" ma:fieldsID="36a3f783f7a1d53dca50ecdf12bce4b9" ns2:_="">
    <xsd:import namespace="8d8183a6-5d61-491a-82a6-a91657a64a89"/>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8183a6-5d61-491a-82a6-a91657a64a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B572F7-0467-465D-86D5-D722314370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8183a6-5d61-491a-82a6-a91657a64a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85334180-0405-413B-834A-44FA9E05ADB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{96B3955C-FBCF-456E-AD1A-7FD352D5588A}tf45331398_win32</Template>
  <TotalTime>568</TotalTime>
  <Words>1270</Words>
  <Application>Microsoft Office PowerPoint</Application>
  <PresentationFormat>Widescreen</PresentationFormat>
  <Paragraphs>238</Paragraphs>
  <Slides>34</Slides>
  <Notes>13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34</vt:i4>
      </vt:variant>
    </vt:vector>
  </HeadingPairs>
  <TitlesOfParts>
    <vt:vector size="48" baseType="lpstr">
      <vt:lpstr>Abadi</vt:lpstr>
      <vt:lpstr>Arial</vt:lpstr>
      <vt:lpstr>Bahnschrift SemiBold SemiConden</vt:lpstr>
      <vt:lpstr>Barlow</vt:lpstr>
      <vt:lpstr>Barlow Medium</vt:lpstr>
      <vt:lpstr>Calibri</vt:lpstr>
      <vt:lpstr>Cavolini</vt:lpstr>
      <vt:lpstr>Courier New</vt:lpstr>
      <vt:lpstr>Montserrat</vt:lpstr>
      <vt:lpstr>Nordique Inline</vt:lpstr>
      <vt:lpstr>Tenorite</vt:lpstr>
      <vt:lpstr>Wingdings</vt:lpstr>
      <vt:lpstr>Wingdings 2</vt:lpstr>
      <vt:lpstr>Office Theme</vt:lpstr>
      <vt:lpstr>2023-2024  STE(A)M Overview </vt:lpstr>
      <vt:lpstr>PowerPoint Presentation</vt:lpstr>
      <vt:lpstr>PowerPoint Presentation</vt:lpstr>
      <vt:lpstr>STE(A)M  is the intentional integration of</vt:lpstr>
      <vt:lpstr>STE(A)M School Designation  Program Timeline </vt:lpstr>
      <vt:lpstr>Who integrates STE(A)M?</vt:lpstr>
      <vt:lpstr>All About The Visit</vt:lpstr>
      <vt:lpstr>PowerPoint Presentation</vt:lpstr>
      <vt:lpstr>The 3 buckets in  STE(A)M School Designation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Career and Technical Education </vt:lpstr>
      <vt:lpstr>PowerPoint Presentation</vt:lpstr>
      <vt:lpstr>PowerPoint Presentation</vt:lpstr>
      <vt:lpstr>PowerPoint Presentation</vt:lpstr>
      <vt:lpstr>PowerPoint Presentation</vt:lpstr>
      <vt:lpstr>PowerPoint Presentation</vt:lpstr>
      <vt:lpstr>Sustainability </vt:lpstr>
      <vt:lpstr>PowerPoint Presentation</vt:lpstr>
      <vt:lpstr>PowerPoint Presentation</vt:lpstr>
      <vt:lpstr>PowerPoint Presentation</vt:lpstr>
      <vt:lpstr>PowerPoint Presentation</vt:lpstr>
      <vt:lpstr>Engineering</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2023-2024  STE(A)M School Designation  Liaison Professional Development</dc:title>
  <dc:creator>Bernat, Maribel</dc:creator>
  <cp:lastModifiedBy>Trigo, Robert</cp:lastModifiedBy>
  <cp:revision>28</cp:revision>
  <dcterms:created xsi:type="dcterms:W3CDTF">2023-08-07T19:52:43Z</dcterms:created>
  <dcterms:modified xsi:type="dcterms:W3CDTF">2023-10-15T19:45:34Z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0x0101004ED0D8EFF5B94E44BE4DACDD57CDD175</vt:lpwstr>
  </property>
</Properties>
</file>